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19" r:id="rId1"/>
  </p:sldMasterIdLst>
  <p:notesMasterIdLst>
    <p:notesMasterId r:id="rId28"/>
  </p:notesMasterIdLst>
  <p:handoutMasterIdLst>
    <p:handoutMasterId r:id="rId29"/>
  </p:handoutMasterIdLst>
  <p:sldIdLst>
    <p:sldId id="274" r:id="rId2"/>
    <p:sldId id="275" r:id="rId3"/>
    <p:sldId id="276" r:id="rId4"/>
    <p:sldId id="277" r:id="rId5"/>
    <p:sldId id="278" r:id="rId6"/>
    <p:sldId id="279" r:id="rId7"/>
    <p:sldId id="280" r:id="rId8"/>
    <p:sldId id="281" r:id="rId9"/>
    <p:sldId id="282" r:id="rId10"/>
    <p:sldId id="283" r:id="rId11"/>
    <p:sldId id="284" r:id="rId12"/>
    <p:sldId id="285" r:id="rId13"/>
    <p:sldId id="286" r:id="rId14"/>
    <p:sldId id="287" r:id="rId15"/>
    <p:sldId id="288" r:id="rId16"/>
    <p:sldId id="289" r:id="rId17"/>
    <p:sldId id="257" r:id="rId18"/>
    <p:sldId id="264" r:id="rId19"/>
    <p:sldId id="265" r:id="rId20"/>
    <p:sldId id="266" r:id="rId21"/>
    <p:sldId id="259" r:id="rId22"/>
    <p:sldId id="260" r:id="rId23"/>
    <p:sldId id="267" r:id="rId24"/>
    <p:sldId id="270" r:id="rId25"/>
    <p:sldId id="271" r:id="rId26"/>
    <p:sldId id="273" r:id="rId27"/>
  </p:sldIdLst>
  <p:sldSz cx="9144000" cy="6858000" type="screen4x3"/>
  <p:notesSz cx="9869488" cy="673576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38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4277631" cy="338034"/>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5589531" y="0"/>
            <a:ext cx="4277630" cy="338034"/>
          </a:xfrm>
          <a:prstGeom prst="rect">
            <a:avLst/>
          </a:prstGeom>
        </p:spPr>
        <p:txBody>
          <a:bodyPr vert="horz" lIns="91440" tIns="45720" rIns="91440" bIns="45720" rtlCol="0"/>
          <a:lstStyle>
            <a:lvl1pPr algn="r">
              <a:defRPr sz="1200"/>
            </a:lvl1pPr>
          </a:lstStyle>
          <a:p>
            <a:fld id="{62F14E07-3690-4CC1-B09B-804BC97051A4}" type="datetimeFigureOut">
              <a:rPr lang="en-US" smtClean="0"/>
              <a:t>3/13/2018</a:t>
            </a:fld>
            <a:endParaRPr lang="en-US"/>
          </a:p>
        </p:txBody>
      </p:sp>
      <p:sp>
        <p:nvSpPr>
          <p:cNvPr id="4" name="Footer Placeholder 3"/>
          <p:cNvSpPr>
            <a:spLocks noGrp="1"/>
          </p:cNvSpPr>
          <p:nvPr>
            <p:ph type="ftr" sz="quarter" idx="2"/>
          </p:nvPr>
        </p:nvSpPr>
        <p:spPr>
          <a:xfrm>
            <a:off x="1" y="6397729"/>
            <a:ext cx="4277631" cy="338034"/>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5589531" y="6397729"/>
            <a:ext cx="4277630" cy="338034"/>
          </a:xfrm>
          <a:prstGeom prst="rect">
            <a:avLst/>
          </a:prstGeom>
        </p:spPr>
        <p:txBody>
          <a:bodyPr vert="horz" lIns="91440" tIns="45720" rIns="91440" bIns="45720" rtlCol="0" anchor="b"/>
          <a:lstStyle>
            <a:lvl1pPr algn="r">
              <a:defRPr sz="1200"/>
            </a:lvl1pPr>
          </a:lstStyle>
          <a:p>
            <a:fld id="{CDC6A185-9808-4883-AF58-AE6366A5C07B}" type="slidenum">
              <a:rPr lang="en-US" smtClean="0"/>
              <a:t>‹#›</a:t>
            </a:fld>
            <a:endParaRPr lang="en-US"/>
          </a:p>
        </p:txBody>
      </p:sp>
    </p:spTree>
    <p:extLst>
      <p:ext uri="{BB962C8B-B14F-4D97-AF65-F5344CB8AC3E}">
        <p14:creationId xmlns:p14="http://schemas.microsoft.com/office/powerpoint/2010/main" val="411333896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4276779" cy="336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5590426" y="0"/>
            <a:ext cx="4276779" cy="336788"/>
          </a:xfrm>
          <a:prstGeom prst="rect">
            <a:avLst/>
          </a:prstGeom>
        </p:spPr>
        <p:txBody>
          <a:bodyPr vert="horz" lIns="91440" tIns="45720" rIns="91440" bIns="45720" rtlCol="0"/>
          <a:lstStyle>
            <a:lvl1pPr algn="r">
              <a:defRPr sz="1200"/>
            </a:lvl1pPr>
          </a:lstStyle>
          <a:p>
            <a:fld id="{AF25A604-9935-45E9-ACA0-611D099AA8CE}" type="datetimeFigureOut">
              <a:rPr lang="en-GB" smtClean="0"/>
              <a:pPr/>
              <a:t>13/03/2018</a:t>
            </a:fld>
            <a:endParaRPr lang="en-GB"/>
          </a:p>
        </p:txBody>
      </p:sp>
      <p:sp>
        <p:nvSpPr>
          <p:cNvPr id="4" name="Slide Image Placeholder 3"/>
          <p:cNvSpPr>
            <a:spLocks noGrp="1" noRot="1" noChangeAspect="1"/>
          </p:cNvSpPr>
          <p:nvPr>
            <p:ph type="sldImg" idx="2"/>
          </p:nvPr>
        </p:nvSpPr>
        <p:spPr>
          <a:xfrm>
            <a:off x="3249613" y="504825"/>
            <a:ext cx="3370262" cy="25273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986950" y="3199487"/>
            <a:ext cx="7895590" cy="3031094"/>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1" y="6397806"/>
            <a:ext cx="4276779" cy="3367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5590426" y="6397806"/>
            <a:ext cx="4276779" cy="336788"/>
          </a:xfrm>
          <a:prstGeom prst="rect">
            <a:avLst/>
          </a:prstGeom>
        </p:spPr>
        <p:txBody>
          <a:bodyPr vert="horz" lIns="91440" tIns="45720" rIns="91440" bIns="45720" rtlCol="0" anchor="b"/>
          <a:lstStyle>
            <a:lvl1pPr algn="r">
              <a:defRPr sz="1200"/>
            </a:lvl1pPr>
          </a:lstStyle>
          <a:p>
            <a:fld id="{68387E15-6264-4845-BD59-57F79444C838}" type="slidenum">
              <a:rPr lang="en-GB" smtClean="0"/>
              <a:pPr/>
              <a:t>‹#›</a:t>
            </a:fld>
            <a:endParaRPr lang="en-GB"/>
          </a:p>
        </p:txBody>
      </p:sp>
    </p:spTree>
    <p:extLst>
      <p:ext uri="{BB962C8B-B14F-4D97-AF65-F5344CB8AC3E}">
        <p14:creationId xmlns:p14="http://schemas.microsoft.com/office/powerpoint/2010/main" val="3124601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8387E15-6264-4845-BD59-57F79444C838}" type="slidenum">
              <a:rPr lang="en-GB" smtClean="0"/>
              <a:pPr/>
              <a:t>1</a:t>
            </a:fld>
            <a:endParaRPr lang="en-GB"/>
          </a:p>
        </p:txBody>
      </p:sp>
    </p:spTree>
    <p:extLst>
      <p:ext uri="{BB962C8B-B14F-4D97-AF65-F5344CB8AC3E}">
        <p14:creationId xmlns:p14="http://schemas.microsoft.com/office/powerpoint/2010/main" val="29036411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8387E15-6264-4845-BD59-57F79444C838}" type="slidenum">
              <a:rPr lang="en-GB" smtClean="0"/>
              <a:pPr/>
              <a:t>2</a:t>
            </a:fld>
            <a:endParaRPr lang="en-GB"/>
          </a:p>
        </p:txBody>
      </p:sp>
    </p:spTree>
    <p:extLst>
      <p:ext uri="{BB962C8B-B14F-4D97-AF65-F5344CB8AC3E}">
        <p14:creationId xmlns:p14="http://schemas.microsoft.com/office/powerpoint/2010/main" val="5875727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8387E15-6264-4845-BD59-57F79444C838}" type="slidenum">
              <a:rPr lang="en-GB" smtClean="0"/>
              <a:pPr/>
              <a:t>3</a:t>
            </a:fld>
            <a:endParaRPr lang="en-GB"/>
          </a:p>
        </p:txBody>
      </p:sp>
    </p:spTree>
    <p:extLst>
      <p:ext uri="{BB962C8B-B14F-4D97-AF65-F5344CB8AC3E}">
        <p14:creationId xmlns:p14="http://schemas.microsoft.com/office/powerpoint/2010/main" val="35145802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 </a:t>
            </a:r>
            <a:endParaRPr lang="en-US" dirty="0"/>
          </a:p>
        </p:txBody>
      </p:sp>
      <p:sp>
        <p:nvSpPr>
          <p:cNvPr id="4" name="Slide Number Placeholder 3"/>
          <p:cNvSpPr>
            <a:spLocks noGrp="1"/>
          </p:cNvSpPr>
          <p:nvPr>
            <p:ph type="sldNum" sz="quarter" idx="10"/>
          </p:nvPr>
        </p:nvSpPr>
        <p:spPr/>
        <p:txBody>
          <a:bodyPr/>
          <a:lstStyle/>
          <a:p>
            <a:fld id="{9172002A-7826-4250-8C9C-5AB2D2DA5766}" type="slidenum">
              <a:rPr lang="en-US" smtClean="0">
                <a:solidFill>
                  <a:prstClr val="black"/>
                </a:solidFill>
              </a:rPr>
              <a:pPr/>
              <a:t>4</a:t>
            </a:fld>
            <a:endParaRPr lang="en-US">
              <a:solidFill>
                <a:prstClr val="black"/>
              </a:solidFill>
            </a:endParaRPr>
          </a:p>
        </p:txBody>
      </p:sp>
    </p:spTree>
    <p:extLst>
      <p:ext uri="{BB962C8B-B14F-4D97-AF65-F5344CB8AC3E}">
        <p14:creationId xmlns:p14="http://schemas.microsoft.com/office/powerpoint/2010/main" val="26576315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68387E15-6264-4845-BD59-57F79444C838}" type="slidenum">
              <a:rPr lang="en-GB" smtClean="0"/>
              <a:pPr/>
              <a:t>17</a:t>
            </a:fld>
            <a:endParaRPr lang="en-GB"/>
          </a:p>
        </p:txBody>
      </p:sp>
    </p:spTree>
    <p:extLst>
      <p:ext uri="{BB962C8B-B14F-4D97-AF65-F5344CB8AC3E}">
        <p14:creationId xmlns:p14="http://schemas.microsoft.com/office/powerpoint/2010/main" val="8292229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68387E15-6264-4845-BD59-57F79444C838}" type="slidenum">
              <a:rPr lang="en-GB" smtClean="0"/>
              <a:pPr/>
              <a:t>18</a:t>
            </a:fld>
            <a:endParaRPr lang="en-GB"/>
          </a:p>
        </p:txBody>
      </p:sp>
    </p:spTree>
    <p:extLst>
      <p:ext uri="{BB962C8B-B14F-4D97-AF65-F5344CB8AC3E}">
        <p14:creationId xmlns:p14="http://schemas.microsoft.com/office/powerpoint/2010/main" val="2562004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68387E15-6264-4845-BD59-57F79444C838}" type="slidenum">
              <a:rPr lang="en-GB" smtClean="0"/>
              <a:pPr/>
              <a:t>19</a:t>
            </a:fld>
            <a:endParaRPr lang="en-GB"/>
          </a:p>
        </p:txBody>
      </p:sp>
    </p:spTree>
    <p:extLst>
      <p:ext uri="{BB962C8B-B14F-4D97-AF65-F5344CB8AC3E}">
        <p14:creationId xmlns:p14="http://schemas.microsoft.com/office/powerpoint/2010/main" val="4717203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68387E15-6264-4845-BD59-57F79444C838}" type="slidenum">
              <a:rPr lang="en-GB" smtClean="0"/>
              <a:pPr/>
              <a:t>20</a:t>
            </a:fld>
            <a:endParaRPr lang="en-GB"/>
          </a:p>
        </p:txBody>
      </p:sp>
    </p:spTree>
    <p:extLst>
      <p:ext uri="{BB962C8B-B14F-4D97-AF65-F5344CB8AC3E}">
        <p14:creationId xmlns:p14="http://schemas.microsoft.com/office/powerpoint/2010/main" val="13287211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942416" y="2514601"/>
            <a:ext cx="6600451"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1942416" y="4777380"/>
            <a:ext cx="6600451"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A676134-7456-4564-A7D8-A1151AFA1095}" type="datetime1">
              <a:rPr lang="en-US" smtClean="0"/>
              <a:t>3/13/2018</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8"/>
          <p:cNvSpPr/>
          <p:nvPr/>
        </p:nvSpPr>
        <p:spPr bwMode="auto">
          <a:xfrm>
            <a:off x="-31719" y="4321158"/>
            <a:ext cx="1395473" cy="781781"/>
          </a:xfrm>
          <a:custGeom>
            <a:avLst/>
            <a:gdLst/>
            <a:ahLst/>
            <a:cxnLst/>
            <a:rect l="l" t="t" r="r" b="b"/>
            <a:pathLst>
              <a:path w="8042" h="1000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p:spPr>
      </p:sp>
      <p:sp>
        <p:nvSpPr>
          <p:cNvPr id="6" name="Slide Number Placeholder 5"/>
          <p:cNvSpPr>
            <a:spLocks noGrp="1"/>
          </p:cNvSpPr>
          <p:nvPr>
            <p:ph type="sldNum" sz="quarter" idx="12"/>
          </p:nvPr>
        </p:nvSpPr>
        <p:spPr>
          <a:xfrm>
            <a:off x="423334" y="4529541"/>
            <a:ext cx="584978" cy="365125"/>
          </a:xfrm>
        </p:spPr>
        <p:txBody>
          <a:bodyPr/>
          <a:lstStyle/>
          <a:p>
            <a:fld id="{57B15F24-80B4-4896-9120-E4BB21D381B2}" type="slidenum">
              <a:rPr lang="en-GB" smtClean="0"/>
              <a:pPr/>
              <a:t>‹#›</a:t>
            </a:fld>
            <a:endParaRPr lang="en-GB"/>
          </a:p>
        </p:txBody>
      </p:sp>
    </p:spTree>
    <p:extLst>
      <p:ext uri="{BB962C8B-B14F-4D97-AF65-F5344CB8AC3E}">
        <p14:creationId xmlns:p14="http://schemas.microsoft.com/office/powerpoint/2010/main" val="12681327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945201" y="624110"/>
            <a:ext cx="6589199"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1942415" y="2133600"/>
            <a:ext cx="6591985" cy="37776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4987CE9-2E7E-4162-BB1D-C92A1E4A64CD}" type="datetime1">
              <a:rPr lang="en-US" smtClean="0"/>
              <a:t>3/13/2018</a:t>
            </a:fld>
            <a:endParaRPr lang="en-GB"/>
          </a:p>
        </p:txBody>
      </p:sp>
      <p:sp>
        <p:nvSpPr>
          <p:cNvPr id="5" name="Footer Placeholder 4"/>
          <p:cNvSpPr>
            <a:spLocks noGrp="1"/>
          </p:cNvSpPr>
          <p:nvPr>
            <p:ph type="ftr" sz="quarter" idx="11"/>
          </p:nvPr>
        </p:nvSpPr>
        <p:spPr/>
        <p:txBody>
          <a:bodyPr/>
          <a:lstStyle/>
          <a:p>
            <a:endParaRPr lang="en-GB"/>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57B15F24-80B4-4896-9120-E4BB21D381B2}" type="slidenum">
              <a:rPr lang="en-GB" smtClean="0"/>
              <a:pPr/>
              <a:t>‹#›</a:t>
            </a:fld>
            <a:endParaRPr lang="en-GB"/>
          </a:p>
        </p:txBody>
      </p:sp>
    </p:spTree>
    <p:extLst>
      <p:ext uri="{BB962C8B-B14F-4D97-AF65-F5344CB8AC3E}">
        <p14:creationId xmlns:p14="http://schemas.microsoft.com/office/powerpoint/2010/main" val="34624152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42415" y="2074562"/>
            <a:ext cx="6591985"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942415" y="3581400"/>
            <a:ext cx="6591985"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62A1017-4CAC-4AFF-ABE6-4A4C67FDE826}" type="datetime1">
              <a:rPr lang="en-US" smtClean="0"/>
              <a:t>3/13/2018</a:t>
            </a:fld>
            <a:endParaRPr lang="en-GB"/>
          </a:p>
        </p:txBody>
      </p:sp>
      <p:sp>
        <p:nvSpPr>
          <p:cNvPr id="5" name="Footer Placeholder 4"/>
          <p:cNvSpPr>
            <a:spLocks noGrp="1"/>
          </p:cNvSpPr>
          <p:nvPr>
            <p:ph type="ftr" sz="quarter" idx="11"/>
          </p:nvPr>
        </p:nvSpPr>
        <p:spPr/>
        <p:txBody>
          <a:bodyPr/>
          <a:lstStyle/>
          <a:p>
            <a:endParaRPr lang="en-GB"/>
          </a:p>
        </p:txBody>
      </p:sp>
      <p:sp>
        <p:nvSpPr>
          <p:cNvPr id="11"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57B15F24-80B4-4896-9120-E4BB21D381B2}" type="slidenum">
              <a:rPr lang="en-GB" smtClean="0"/>
              <a:pPr/>
              <a:t>‹#›</a:t>
            </a:fld>
            <a:endParaRPr lang="en-GB"/>
          </a:p>
        </p:txBody>
      </p:sp>
    </p:spTree>
    <p:extLst>
      <p:ext uri="{BB962C8B-B14F-4D97-AF65-F5344CB8AC3E}">
        <p14:creationId xmlns:p14="http://schemas.microsoft.com/office/powerpoint/2010/main" val="7333187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942416" y="2136706"/>
            <a:ext cx="3197531" cy="376739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337307" y="2136706"/>
            <a:ext cx="3197093" cy="376739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5F81794-0B5C-4F20-8EB1-BB1EFEE82B32}" type="datetime1">
              <a:rPr lang="en-US" smtClean="0"/>
              <a:t>3/13/2018</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0" name="Slide Number Placeholder 5"/>
          <p:cNvSpPr>
            <a:spLocks noGrp="1"/>
          </p:cNvSpPr>
          <p:nvPr>
            <p:ph type="sldNum" sz="quarter" idx="12"/>
          </p:nvPr>
        </p:nvSpPr>
        <p:spPr>
          <a:xfrm>
            <a:off x="511228" y="787783"/>
            <a:ext cx="584978" cy="365125"/>
          </a:xfrm>
        </p:spPr>
        <p:txBody>
          <a:bodyPr/>
          <a:lstStyle/>
          <a:p>
            <a:fld id="{57B15F24-80B4-4896-9120-E4BB21D381B2}" type="slidenum">
              <a:rPr lang="en-GB" smtClean="0"/>
              <a:pPr/>
              <a:t>‹#›</a:t>
            </a:fld>
            <a:endParaRPr lang="en-GB"/>
          </a:p>
        </p:txBody>
      </p:sp>
    </p:spTree>
    <p:extLst>
      <p:ext uri="{BB962C8B-B14F-4D97-AF65-F5344CB8AC3E}">
        <p14:creationId xmlns:p14="http://schemas.microsoft.com/office/powerpoint/2010/main" val="6328650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265352" y="2226626"/>
            <a:ext cx="28745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942415" y="2802888"/>
            <a:ext cx="3197532" cy="3105703"/>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6154" y="2223398"/>
            <a:ext cx="2873239"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333715" y="2799660"/>
            <a:ext cx="3195680" cy="3105703"/>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996058F-56A9-4B6D-8711-B2BD3B5685AB}" type="datetime1">
              <a:rPr lang="en-US" smtClean="0"/>
              <a:t>3/13/2018</a:t>
            </a:fld>
            <a:endParaRPr lang="en-GB"/>
          </a:p>
        </p:txBody>
      </p:sp>
      <p:sp>
        <p:nvSpPr>
          <p:cNvPr id="8" name="Footer Placeholder 7"/>
          <p:cNvSpPr>
            <a:spLocks noGrp="1"/>
          </p:cNvSpPr>
          <p:nvPr>
            <p:ph type="ftr" sz="quarter" idx="11"/>
          </p:nvPr>
        </p:nvSpPr>
        <p:spPr/>
        <p:txBody>
          <a:bodyPr/>
          <a:lstStyle/>
          <a:p>
            <a:endParaRPr lang="en-GB"/>
          </a:p>
        </p:txBody>
      </p:sp>
      <p:sp>
        <p:nvSpPr>
          <p:cNvPr id="11"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2" name="Slide Number Placeholder 5"/>
          <p:cNvSpPr>
            <a:spLocks noGrp="1"/>
          </p:cNvSpPr>
          <p:nvPr>
            <p:ph type="sldNum" sz="quarter" idx="12"/>
          </p:nvPr>
        </p:nvSpPr>
        <p:spPr>
          <a:xfrm>
            <a:off x="511228" y="787783"/>
            <a:ext cx="584978" cy="365125"/>
          </a:xfrm>
        </p:spPr>
        <p:txBody>
          <a:bodyPr/>
          <a:lstStyle/>
          <a:p>
            <a:fld id="{57B15F24-80B4-4896-9120-E4BB21D381B2}" type="slidenum">
              <a:rPr lang="en-GB" smtClean="0"/>
              <a:pPr/>
              <a:t>‹#›</a:t>
            </a:fld>
            <a:endParaRPr lang="en-GB"/>
          </a:p>
        </p:txBody>
      </p:sp>
    </p:spTree>
    <p:extLst>
      <p:ext uri="{BB962C8B-B14F-4D97-AF65-F5344CB8AC3E}">
        <p14:creationId xmlns:p14="http://schemas.microsoft.com/office/powerpoint/2010/main" val="22054820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945200" y="624110"/>
            <a:ext cx="6589200" cy="128089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1B2FAD7-8A1B-4E8B-BD56-D9E82B18EBF5}" type="datetime1">
              <a:rPr lang="en-US" smtClean="0"/>
              <a:t>3/13/2018</a:t>
            </a:fld>
            <a:endParaRPr lang="en-GB"/>
          </a:p>
        </p:txBody>
      </p:sp>
      <p:sp>
        <p:nvSpPr>
          <p:cNvPr id="4" name="Footer Placeholder 3"/>
          <p:cNvSpPr>
            <a:spLocks noGrp="1"/>
          </p:cNvSpPr>
          <p:nvPr>
            <p:ph type="ftr" sz="quarter" idx="11"/>
          </p:nvPr>
        </p:nvSpPr>
        <p:spPr/>
        <p:txBody>
          <a:bodyPr/>
          <a:lstStyle/>
          <a:p>
            <a:endParaRPr lang="en-GB"/>
          </a:p>
        </p:txBody>
      </p:sp>
      <p:sp>
        <p:nvSpPr>
          <p:cNvPr id="8"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57B15F24-80B4-4896-9120-E4BB21D381B2}" type="slidenum">
              <a:rPr lang="en-GB" smtClean="0"/>
              <a:pPr/>
              <a:t>‹#›</a:t>
            </a:fld>
            <a:endParaRPr lang="en-GB"/>
          </a:p>
        </p:txBody>
      </p:sp>
    </p:spTree>
    <p:extLst>
      <p:ext uri="{BB962C8B-B14F-4D97-AF65-F5344CB8AC3E}">
        <p14:creationId xmlns:p14="http://schemas.microsoft.com/office/powerpoint/2010/main" val="8915164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311FEE9-4F5B-4378-ACDA-A8077CD8479C}" type="datetime1">
              <a:rPr lang="en-US" smtClean="0"/>
              <a:t>3/13/2018</a:t>
            </a:fld>
            <a:endParaRPr lang="en-GB"/>
          </a:p>
        </p:txBody>
      </p:sp>
      <p:sp>
        <p:nvSpPr>
          <p:cNvPr id="3" name="Footer Placeholder 2"/>
          <p:cNvSpPr>
            <a:spLocks noGrp="1"/>
          </p:cNvSpPr>
          <p:nvPr>
            <p:ph type="ftr" sz="quarter" idx="11"/>
          </p:nvPr>
        </p:nvSpPr>
        <p:spPr/>
        <p:txBody>
          <a:bodyPr/>
          <a:lstStyle/>
          <a:p>
            <a:endParaRPr lang="en-GB"/>
          </a:p>
        </p:txBody>
      </p:sp>
      <p:sp>
        <p:nvSpPr>
          <p:cNvPr id="6"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57B15F24-80B4-4896-9120-E4BB21D381B2}" type="slidenum">
              <a:rPr lang="en-GB" smtClean="0"/>
              <a:pPr/>
              <a:t>‹#›</a:t>
            </a:fld>
            <a:endParaRPr lang="en-GB"/>
          </a:p>
        </p:txBody>
      </p:sp>
    </p:spTree>
    <p:extLst>
      <p:ext uri="{BB962C8B-B14F-4D97-AF65-F5344CB8AC3E}">
        <p14:creationId xmlns:p14="http://schemas.microsoft.com/office/powerpoint/2010/main" val="31514133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446088"/>
            <a:ext cx="2629584"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4743494" y="446089"/>
            <a:ext cx="3790906" cy="5414963"/>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942415" y="1598613"/>
            <a:ext cx="2629584"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5AC29D8-57FD-4F1D-8F5C-382EAF4E8B94}" type="datetime1">
              <a:rPr lang="en-US" smtClean="0"/>
              <a:t>3/13/2018</a:t>
            </a:fld>
            <a:endParaRPr lang="en-GB"/>
          </a:p>
        </p:txBody>
      </p:sp>
      <p:sp>
        <p:nvSpPr>
          <p:cNvPr id="6" name="Footer Placeholder 5"/>
          <p:cNvSpPr>
            <a:spLocks noGrp="1"/>
          </p:cNvSpPr>
          <p:nvPr>
            <p:ph type="ftr" sz="quarter" idx="11"/>
          </p:nvPr>
        </p:nvSpPr>
        <p:spPr/>
        <p:txBody>
          <a:bodyPr/>
          <a:lstStyle/>
          <a:p>
            <a:endParaRPr lang="en-GB"/>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57B15F24-80B4-4896-9120-E4BB21D381B2}" type="slidenum">
              <a:rPr lang="en-GB" smtClean="0"/>
              <a:pPr/>
              <a:t>‹#›</a:t>
            </a:fld>
            <a:endParaRPr lang="en-GB"/>
          </a:p>
        </p:txBody>
      </p:sp>
    </p:spTree>
    <p:extLst>
      <p:ext uri="{BB962C8B-B14F-4D97-AF65-F5344CB8AC3E}">
        <p14:creationId xmlns:p14="http://schemas.microsoft.com/office/powerpoint/2010/main" val="24185478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4800600"/>
            <a:ext cx="6591985"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942415" y="634965"/>
            <a:ext cx="6591985"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942415" y="5367338"/>
            <a:ext cx="6591985"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E2CD7F5-9E59-4E8A-A8B7-70065C19A0B8}" type="datetime1">
              <a:rPr lang="en-US" smtClean="0"/>
              <a:t>3/13/2018</a:t>
            </a:fld>
            <a:endParaRPr lang="en-GB"/>
          </a:p>
        </p:txBody>
      </p:sp>
      <p:sp>
        <p:nvSpPr>
          <p:cNvPr id="6" name="Footer Placeholder 5"/>
          <p:cNvSpPr>
            <a:spLocks noGrp="1"/>
          </p:cNvSpPr>
          <p:nvPr>
            <p:ph type="ftr" sz="quarter" idx="11"/>
          </p:nvPr>
        </p:nvSpPr>
        <p:spPr/>
        <p:txBody>
          <a:bodyPr/>
          <a:lstStyle/>
          <a:p>
            <a:endParaRPr lang="en-GB"/>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57B15F24-80B4-4896-9120-E4BB21D381B2}" type="slidenum">
              <a:rPr lang="en-GB" smtClean="0"/>
              <a:pPr/>
              <a:t>‹#›</a:t>
            </a:fld>
            <a:endParaRPr lang="en-GB"/>
          </a:p>
        </p:txBody>
      </p:sp>
    </p:spTree>
    <p:extLst>
      <p:ext uri="{BB962C8B-B14F-4D97-AF65-F5344CB8AC3E}">
        <p14:creationId xmlns:p14="http://schemas.microsoft.com/office/powerpoint/2010/main" val="13673503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609600"/>
            <a:ext cx="6591985"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29B92B9-A76A-499F-91A2-BF1CBF5E39EF}" type="datetime1">
              <a:rPr lang="en-US" smtClean="0"/>
              <a:t>3/13/2018</a:t>
            </a:fld>
            <a:endParaRPr lang="en-GB"/>
          </a:p>
        </p:txBody>
      </p:sp>
      <p:sp>
        <p:nvSpPr>
          <p:cNvPr id="5" name="Footer Placeholder 4"/>
          <p:cNvSpPr>
            <a:spLocks noGrp="1"/>
          </p:cNvSpPr>
          <p:nvPr>
            <p:ph type="ftr" sz="quarter" idx="11"/>
          </p:nvPr>
        </p:nvSpPr>
        <p:spPr/>
        <p:txBody>
          <a:bodyPr/>
          <a:lstStyle/>
          <a:p>
            <a:endParaRPr lang="en-GB"/>
          </a:p>
        </p:txBody>
      </p:sp>
      <p:sp>
        <p:nvSpPr>
          <p:cNvPr id="10"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57B15F24-80B4-4896-9120-E4BB21D381B2}" type="slidenum">
              <a:rPr lang="en-GB" smtClean="0"/>
              <a:pPr/>
              <a:t>‹#›</a:t>
            </a:fld>
            <a:endParaRPr lang="en-GB"/>
          </a:p>
        </p:txBody>
      </p:sp>
    </p:spTree>
    <p:extLst>
      <p:ext uri="{BB962C8B-B14F-4D97-AF65-F5344CB8AC3E}">
        <p14:creationId xmlns:p14="http://schemas.microsoft.com/office/powerpoint/2010/main" val="33699753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2415972" y="3505200"/>
            <a:ext cx="5653888"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B06DFFD-5AE9-4303-BC07-1D092B226C6F}" type="datetime1">
              <a:rPr lang="en-US" smtClean="0"/>
              <a:t>3/13/2018</a:t>
            </a:fld>
            <a:endParaRPr lang="en-GB"/>
          </a:p>
        </p:txBody>
      </p:sp>
      <p:sp>
        <p:nvSpPr>
          <p:cNvPr id="5" name="Footer Placeholder 4"/>
          <p:cNvSpPr>
            <a:spLocks noGrp="1"/>
          </p:cNvSpPr>
          <p:nvPr>
            <p:ph type="ftr" sz="quarter" idx="11"/>
          </p:nvPr>
        </p:nvSpPr>
        <p:spPr/>
        <p:txBody>
          <a:bodyPr/>
          <a:lstStyle/>
          <a:p>
            <a:endParaRPr lang="en-GB"/>
          </a:p>
        </p:txBody>
      </p:sp>
      <p:sp>
        <p:nvSpPr>
          <p:cNvPr id="19"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57B15F24-80B4-4896-9120-E4BB21D381B2}" type="slidenum">
              <a:rPr lang="en-GB" smtClean="0"/>
              <a:pPr/>
              <a:t>‹#›</a:t>
            </a:fld>
            <a:endParaRPr lang="en-GB"/>
          </a:p>
        </p:txBody>
      </p:sp>
      <p:sp>
        <p:nvSpPr>
          <p:cNvPr id="14" name="TextBox 13"/>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6292960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942415" y="2438401"/>
            <a:ext cx="6591985"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08835443-9E95-4780-B3E2-07908D070252}" type="datetime1">
              <a:rPr lang="en-US" smtClean="0"/>
              <a:t>3/13/2018</a:t>
            </a:fld>
            <a:endParaRPr lang="en-GB"/>
          </a:p>
        </p:txBody>
      </p:sp>
      <p:sp>
        <p:nvSpPr>
          <p:cNvPr id="6" name="Footer Placeholder 5"/>
          <p:cNvSpPr>
            <a:spLocks noGrp="1"/>
          </p:cNvSpPr>
          <p:nvPr>
            <p:ph type="ftr" sz="quarter" idx="11"/>
          </p:nvPr>
        </p:nvSpPr>
        <p:spPr/>
        <p:txBody>
          <a:bodyPr/>
          <a:lstStyle/>
          <a:p>
            <a:endParaRPr lang="en-GB"/>
          </a:p>
        </p:txBody>
      </p:sp>
      <p:sp>
        <p:nvSpPr>
          <p:cNvPr id="11"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57B15F24-80B4-4896-9120-E4BB21D381B2}" type="slidenum">
              <a:rPr lang="en-GB" smtClean="0"/>
              <a:pPr/>
              <a:t>‹#›</a:t>
            </a:fld>
            <a:endParaRPr lang="en-GB"/>
          </a:p>
        </p:txBody>
      </p:sp>
    </p:spTree>
    <p:extLst>
      <p:ext uri="{BB962C8B-B14F-4D97-AF65-F5344CB8AC3E}">
        <p14:creationId xmlns:p14="http://schemas.microsoft.com/office/powerpoint/2010/main" val="37778011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3"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1942415" y="4343400"/>
            <a:ext cx="6688292"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1942415" y="5181600"/>
            <a:ext cx="6688292"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195E2051-ACC2-4C6C-BB5F-FFD066EB52FB}" type="datetime1">
              <a:rPr lang="en-US" smtClean="0"/>
              <a:t>3/13/2018</a:t>
            </a:fld>
            <a:endParaRPr lang="en-GB"/>
          </a:p>
        </p:txBody>
      </p:sp>
      <p:sp>
        <p:nvSpPr>
          <p:cNvPr id="6" name="Footer Placeholder 5"/>
          <p:cNvSpPr>
            <a:spLocks noGrp="1"/>
          </p:cNvSpPr>
          <p:nvPr>
            <p:ph type="ftr" sz="quarter" idx="11"/>
          </p:nvPr>
        </p:nvSpPr>
        <p:spPr/>
        <p:txBody>
          <a:bodyPr/>
          <a:lstStyle/>
          <a:p>
            <a:endParaRPr lang="en-GB"/>
          </a:p>
        </p:txBody>
      </p:sp>
      <p:sp>
        <p:nvSpPr>
          <p:cNvPr id="2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57B15F24-80B4-4896-9120-E4BB21D381B2}" type="slidenum">
              <a:rPr lang="en-GB" smtClean="0"/>
              <a:pPr/>
              <a:t>‹#›</a:t>
            </a:fld>
            <a:endParaRPr lang="en-GB"/>
          </a:p>
        </p:txBody>
      </p:sp>
      <p:sp>
        <p:nvSpPr>
          <p:cNvPr id="11" name="TextBox 10"/>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2" name="TextBox 11"/>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42802585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942416" y="627407"/>
            <a:ext cx="6591984"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1942415" y="4343400"/>
            <a:ext cx="6591985"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F24D5D6D-540E-4EAF-B4DC-5E2B86018B95}" type="datetime1">
              <a:rPr lang="en-US" smtClean="0"/>
              <a:t>3/13/2018</a:t>
            </a:fld>
            <a:endParaRPr lang="en-GB"/>
          </a:p>
        </p:txBody>
      </p:sp>
      <p:sp>
        <p:nvSpPr>
          <p:cNvPr id="6" name="Footer Placeholder 5"/>
          <p:cNvSpPr>
            <a:spLocks noGrp="1"/>
          </p:cNvSpPr>
          <p:nvPr>
            <p:ph type="ftr" sz="quarter" idx="11"/>
          </p:nvPr>
        </p:nvSpPr>
        <p:spPr/>
        <p:txBody>
          <a:bodyPr/>
          <a:lstStyle/>
          <a:p>
            <a:endParaRPr lang="en-GB"/>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57B15F24-80B4-4896-9120-E4BB21D381B2}" type="slidenum">
              <a:rPr lang="en-GB" smtClean="0"/>
              <a:pPr/>
              <a:t>‹#›</a:t>
            </a:fld>
            <a:endParaRPr lang="en-GB"/>
          </a:p>
        </p:txBody>
      </p:sp>
    </p:spTree>
    <p:extLst>
      <p:ext uri="{BB962C8B-B14F-4D97-AF65-F5344CB8AC3E}">
        <p14:creationId xmlns:p14="http://schemas.microsoft.com/office/powerpoint/2010/main" val="37537142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A411B35-2287-48A4-9CDC-24AF7568FCC6}" type="datetime1">
              <a:rPr lang="en-US" smtClean="0"/>
              <a:t>3/13/2018</a:t>
            </a:fld>
            <a:endParaRPr lang="en-GB"/>
          </a:p>
        </p:txBody>
      </p:sp>
      <p:sp>
        <p:nvSpPr>
          <p:cNvPr id="5" name="Footer Placeholder 4"/>
          <p:cNvSpPr>
            <a:spLocks noGrp="1"/>
          </p:cNvSpPr>
          <p:nvPr>
            <p:ph type="ftr" sz="quarter" idx="11"/>
          </p:nvPr>
        </p:nvSpPr>
        <p:spPr/>
        <p:txBody>
          <a:bodyPr/>
          <a:lstStyle/>
          <a:p>
            <a:endParaRPr lang="en-GB"/>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57B15F24-80B4-4896-9120-E4BB21D381B2}" type="slidenum">
              <a:rPr lang="en-GB" smtClean="0"/>
              <a:pPr/>
              <a:t>‹#›</a:t>
            </a:fld>
            <a:endParaRPr lang="en-GB"/>
          </a:p>
        </p:txBody>
      </p:sp>
    </p:spTree>
    <p:extLst>
      <p:ext uri="{BB962C8B-B14F-4D97-AF65-F5344CB8AC3E}">
        <p14:creationId xmlns:p14="http://schemas.microsoft.com/office/powerpoint/2010/main" val="273438922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8535" y="627406"/>
            <a:ext cx="1656132"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942416" y="627406"/>
            <a:ext cx="4716348" cy="52838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E3A7D0A-648B-4A91-B38F-68AEB02387D2}" type="datetime1">
              <a:rPr lang="en-US" smtClean="0"/>
              <a:t>3/13/2018</a:t>
            </a:fld>
            <a:endParaRPr lang="en-GB"/>
          </a:p>
        </p:txBody>
      </p:sp>
      <p:sp>
        <p:nvSpPr>
          <p:cNvPr id="5" name="Footer Placeholder 4"/>
          <p:cNvSpPr>
            <a:spLocks noGrp="1"/>
          </p:cNvSpPr>
          <p:nvPr>
            <p:ph type="ftr" sz="quarter" idx="11"/>
          </p:nvPr>
        </p:nvSpPr>
        <p:spPr/>
        <p:txBody>
          <a:bodyPr/>
          <a:lstStyle/>
          <a:p>
            <a:endParaRPr lang="en-GB"/>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57B15F24-80B4-4896-9120-E4BB21D381B2}" type="slidenum">
              <a:rPr lang="en-GB" smtClean="0"/>
              <a:pPr/>
              <a:t>‹#›</a:t>
            </a:fld>
            <a:endParaRPr lang="en-GB"/>
          </a:p>
        </p:txBody>
      </p:sp>
    </p:spTree>
    <p:extLst>
      <p:ext uri="{BB962C8B-B14F-4D97-AF65-F5344CB8AC3E}">
        <p14:creationId xmlns:p14="http://schemas.microsoft.com/office/powerpoint/2010/main" val="40349936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36" name="Group 35"/>
          <p:cNvGrpSpPr/>
          <p:nvPr/>
        </p:nvGrpSpPr>
        <p:grpSpPr>
          <a:xfrm>
            <a:off x="1" y="228600"/>
            <a:ext cx="1981200" cy="6638628"/>
            <a:chOff x="2487613" y="285750"/>
            <a:chExt cx="2428875" cy="5654676"/>
          </a:xfrm>
        </p:grpSpPr>
        <p:sp>
          <p:nvSpPr>
            <p:cNvPr id="37"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38"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39"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40"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41"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42"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43"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44"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45"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46"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47"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48"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49" name="Group 48"/>
          <p:cNvGrpSpPr/>
          <p:nvPr/>
        </p:nvGrpSpPr>
        <p:grpSpPr>
          <a:xfrm>
            <a:off x="20421" y="749"/>
            <a:ext cx="1952272" cy="6852504"/>
            <a:chOff x="6627813" y="196102"/>
            <a:chExt cx="1952625" cy="5677649"/>
          </a:xfrm>
        </p:grpSpPr>
        <p:sp>
          <p:nvSpPr>
            <p:cNvPr id="50" name="Freeform 27"/>
            <p:cNvSpPr/>
            <p:nvPr/>
          </p:nvSpPr>
          <p:spPr bwMode="auto">
            <a:xfrm>
              <a:off x="6627813" y="196102"/>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51"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52"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53"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54"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55"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56"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57"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58"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59"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60"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61"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62" name="Rectangle 61"/>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1945200" y="624110"/>
            <a:ext cx="6589200"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942415" y="2133600"/>
            <a:ext cx="6591985" cy="38862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772400" y="6135089"/>
            <a:ext cx="766380" cy="370171"/>
          </a:xfrm>
          <a:prstGeom prst="rect">
            <a:avLst/>
          </a:prstGeom>
        </p:spPr>
        <p:txBody>
          <a:bodyPr vert="horz" lIns="91440" tIns="45720" rIns="91440" bIns="45720" rtlCol="0" anchor="ctr"/>
          <a:lstStyle>
            <a:lvl1pPr algn="r">
              <a:defRPr sz="900">
                <a:solidFill>
                  <a:schemeClr val="tx1">
                    <a:tint val="75000"/>
                  </a:schemeClr>
                </a:solidFill>
              </a:defRPr>
            </a:lvl1pPr>
          </a:lstStyle>
          <a:p>
            <a:fld id="{7BDD1B4E-3A7D-4729-A61D-C55D66DAB24E}" type="datetime1">
              <a:rPr lang="en-US" smtClean="0"/>
              <a:t>3/13/2018</a:t>
            </a:fld>
            <a:endParaRPr lang="en-GB"/>
          </a:p>
        </p:txBody>
      </p:sp>
      <p:sp>
        <p:nvSpPr>
          <p:cNvPr id="5" name="Footer Placeholder 4"/>
          <p:cNvSpPr>
            <a:spLocks noGrp="1"/>
          </p:cNvSpPr>
          <p:nvPr>
            <p:ph type="ftr" sz="quarter" idx="3"/>
          </p:nvPr>
        </p:nvSpPr>
        <p:spPr>
          <a:xfrm>
            <a:off x="1942415" y="6135809"/>
            <a:ext cx="5716488"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bwMode="gray">
          <a:xfrm>
            <a:off x="511228" y="787783"/>
            <a:ext cx="584978" cy="365125"/>
          </a:xfrm>
          <a:prstGeom prst="rect">
            <a:avLst/>
          </a:prstGeom>
        </p:spPr>
        <p:txBody>
          <a:bodyPr vert="horz" lIns="91440" tIns="45720" rIns="91440" bIns="45720" rtlCol="0" anchor="ctr"/>
          <a:lstStyle>
            <a:lvl1pPr algn="r">
              <a:defRPr sz="2000">
                <a:solidFill>
                  <a:srgbClr val="FEFFFF"/>
                </a:solidFill>
              </a:defRPr>
            </a:lvl1pPr>
          </a:lstStyle>
          <a:p>
            <a:fld id="{57B15F24-80B4-4896-9120-E4BB21D381B2}" type="slidenum">
              <a:rPr lang="en-GB" smtClean="0"/>
              <a:pPr/>
              <a:t>‹#›</a:t>
            </a:fld>
            <a:endParaRPr lang="en-GB"/>
          </a:p>
        </p:txBody>
      </p:sp>
    </p:spTree>
    <p:extLst>
      <p:ext uri="{BB962C8B-B14F-4D97-AF65-F5344CB8AC3E}">
        <p14:creationId xmlns:p14="http://schemas.microsoft.com/office/powerpoint/2010/main" val="2483170249"/>
      </p:ext>
    </p:extLst>
  </p:cSld>
  <p:clrMap bg1="lt1" tx1="dk1" bg2="lt2" tx2="dk2" accent1="accent1" accent2="accent2" accent3="accent3" accent4="accent4" accent5="accent5" accent6="accent6" hlink="hlink" folHlink="folHlink"/>
  <p:sldLayoutIdLst>
    <p:sldLayoutId id="2147484120" r:id="rId1"/>
    <p:sldLayoutId id="2147484121" r:id="rId2"/>
    <p:sldLayoutId id="2147484122" r:id="rId3"/>
    <p:sldLayoutId id="2147484123" r:id="rId4"/>
    <p:sldLayoutId id="2147484124" r:id="rId5"/>
    <p:sldLayoutId id="2147484125" r:id="rId6"/>
    <p:sldLayoutId id="2147484126" r:id="rId7"/>
    <p:sldLayoutId id="2147484127" r:id="rId8"/>
    <p:sldLayoutId id="2147484128" r:id="rId9"/>
    <p:sldLayoutId id="2147484129" r:id="rId10"/>
    <p:sldLayoutId id="2147484130" r:id="rId11"/>
    <p:sldLayoutId id="2147484131" r:id="rId12"/>
    <p:sldLayoutId id="2147484132" r:id="rId13"/>
    <p:sldLayoutId id="2147484133" r:id="rId14"/>
    <p:sldLayoutId id="2147484134" r:id="rId15"/>
    <p:sldLayoutId id="2147484135" r:id="rId16"/>
  </p:sldLayoutIdLst>
  <p:hf hdr="0" ftr="0" dt="0"/>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8" Type="http://schemas.openxmlformats.org/officeDocument/2006/relationships/hyperlink" Target="https://twitter.com/SelectContracts" TargetMode="External"/><Relationship Id="rId3" Type="http://schemas.openxmlformats.org/officeDocument/2006/relationships/image" Target="../media/image16.png"/><Relationship Id="rId7" Type="http://schemas.openxmlformats.org/officeDocument/2006/relationships/image" Target="../media/image18.png"/><Relationship Id="rId2" Type="http://schemas.openxmlformats.org/officeDocument/2006/relationships/hyperlink" Target="https://www.facebook.com/selectcarcontracts" TargetMode="External"/><Relationship Id="rId1" Type="http://schemas.openxmlformats.org/officeDocument/2006/relationships/slideLayout" Target="../slideLayouts/slideLayout1.xml"/><Relationship Id="rId6" Type="http://schemas.openxmlformats.org/officeDocument/2006/relationships/hyperlink" Target="https://www.linkedin.com/company/select-contracts" TargetMode="External"/><Relationship Id="rId5" Type="http://schemas.openxmlformats.org/officeDocument/2006/relationships/image" Target="../media/image17.png"/><Relationship Id="rId4" Type="http://schemas.openxmlformats.org/officeDocument/2006/relationships/hyperlink" Target="https://plus.google.com/+selectcontracts/posts" TargetMode="External"/><Relationship Id="rId9"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12904" y="678483"/>
            <a:ext cx="7994370" cy="492443"/>
          </a:xfrm>
          <a:prstGeom prst="rect">
            <a:avLst/>
          </a:prstGeom>
          <a:noFill/>
        </p:spPr>
        <p:txBody>
          <a:bodyPr wrap="square" rtlCol="0">
            <a:spAutoFit/>
          </a:bodyPr>
          <a:lstStyle/>
          <a:p>
            <a:r>
              <a:rPr lang="en-US" sz="2600" b="1" dirty="0">
                <a:solidFill>
                  <a:prstClr val="black"/>
                </a:solidFill>
                <a:latin typeface="Times New Roman" panose="02020603050405020304" pitchFamily="18" charset="0"/>
                <a:cs typeface="Times New Roman" panose="02020603050405020304" pitchFamily="18" charset="0"/>
              </a:rPr>
              <a:t>ỦY BAN NHÂN DÂN THÀNH PHỐ HỒ CHÍ MINH</a:t>
            </a:r>
          </a:p>
        </p:txBody>
      </p:sp>
      <p:sp>
        <p:nvSpPr>
          <p:cNvPr id="5" name="TextBox 4"/>
          <p:cNvSpPr txBox="1"/>
          <p:nvPr/>
        </p:nvSpPr>
        <p:spPr>
          <a:xfrm>
            <a:off x="889117" y="1208094"/>
            <a:ext cx="7841944" cy="461665"/>
          </a:xfrm>
          <a:prstGeom prst="rect">
            <a:avLst/>
          </a:prstGeom>
          <a:noFill/>
        </p:spPr>
        <p:txBody>
          <a:bodyPr wrap="square" rtlCol="0">
            <a:spAutoFit/>
          </a:bodyPr>
          <a:lstStyle/>
          <a:p>
            <a:r>
              <a:rPr lang="en-US" sz="2400" dirty="0">
                <a:solidFill>
                  <a:prstClr val="black"/>
                </a:solidFill>
                <a:latin typeface="Times New Roman" panose="02020603050405020304" pitchFamily="18" charset="0"/>
                <a:cs typeface="Times New Roman" panose="02020603050405020304" pitchFamily="18" charset="0"/>
              </a:rPr>
              <a:t>TRƯỜNG CAO ĐẲNG LÝ TỰ TRỌNG TP. HỒ CHÍ MINH</a:t>
            </a:r>
          </a:p>
        </p:txBody>
      </p:sp>
      <p:pic>
        <p:nvPicPr>
          <p:cNvPr id="6" name="Picture 5"/>
          <p:cNvPicPr>
            <a:picLocks noChangeAspect="1"/>
          </p:cNvPicPr>
          <p:nvPr/>
        </p:nvPicPr>
        <p:blipFill>
          <a:blip r:embed="rId3"/>
          <a:stretch>
            <a:fillRect/>
          </a:stretch>
        </p:blipFill>
        <p:spPr>
          <a:xfrm>
            <a:off x="3347864" y="1953148"/>
            <a:ext cx="2514942" cy="2200575"/>
          </a:xfrm>
          <a:prstGeom prst="rect">
            <a:avLst/>
          </a:prstGeom>
        </p:spPr>
      </p:pic>
      <p:sp>
        <p:nvSpPr>
          <p:cNvPr id="7" name="TextBox 6"/>
          <p:cNvSpPr txBox="1"/>
          <p:nvPr/>
        </p:nvSpPr>
        <p:spPr>
          <a:xfrm>
            <a:off x="1403648" y="4437112"/>
            <a:ext cx="6657721" cy="1200329"/>
          </a:xfrm>
          <a:prstGeom prst="rect">
            <a:avLst/>
          </a:prstGeom>
          <a:noFill/>
        </p:spPr>
        <p:txBody>
          <a:bodyPr wrap="square" rtlCol="0">
            <a:spAutoFit/>
          </a:bodyPr>
          <a:lstStyle/>
          <a:p>
            <a:pPr>
              <a:lnSpc>
                <a:spcPct val="150000"/>
              </a:lnSpc>
            </a:pPr>
            <a:r>
              <a:rPr lang="en-US" sz="2400" b="1" dirty="0" err="1">
                <a:solidFill>
                  <a:prstClr val="black"/>
                </a:solidFill>
                <a:latin typeface="Times New Roman" panose="02020603050405020304" pitchFamily="18" charset="0"/>
                <a:cs typeface="Times New Roman" panose="02020603050405020304" pitchFamily="18" charset="0"/>
              </a:rPr>
              <a:t>Bậc</a:t>
            </a:r>
            <a:r>
              <a:rPr lang="en-US" sz="2400" b="1" dirty="0">
                <a:solidFill>
                  <a:prstClr val="black"/>
                </a:solidFill>
                <a:latin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cs typeface="Times New Roman" panose="02020603050405020304" pitchFamily="18" charset="0"/>
              </a:rPr>
              <a:t>đào</a:t>
            </a:r>
            <a:r>
              <a:rPr lang="en-US" sz="2400" b="1" dirty="0">
                <a:solidFill>
                  <a:prstClr val="black"/>
                </a:solidFill>
                <a:latin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cs typeface="Times New Roman" panose="02020603050405020304" pitchFamily="18" charset="0"/>
              </a:rPr>
              <a:t>tạo</a:t>
            </a:r>
            <a:r>
              <a:rPr lang="en-US" sz="2400" b="1">
                <a:solidFill>
                  <a:prstClr val="black"/>
                </a:solidFill>
                <a:latin typeface="Times New Roman" panose="02020603050405020304" pitchFamily="18" charset="0"/>
                <a:cs typeface="Times New Roman" panose="02020603050405020304" pitchFamily="18" charset="0"/>
              </a:rPr>
              <a:t>: </a:t>
            </a:r>
            <a:r>
              <a:rPr lang="en-US" sz="2400" b="1" smtClean="0">
                <a:solidFill>
                  <a:prstClr val="black"/>
                </a:solidFill>
                <a:latin typeface="Times New Roman" panose="02020603050405020304" pitchFamily="18" charset="0"/>
                <a:cs typeface="Times New Roman" panose="02020603050405020304" pitchFamily="18" charset="0"/>
              </a:rPr>
              <a:t>TRUNG CẤP (9+4)</a:t>
            </a:r>
            <a:endParaRPr lang="en-US" sz="2400" b="1" dirty="0">
              <a:solidFill>
                <a:prstClr val="black"/>
              </a:solidFill>
              <a:latin typeface="Times New Roman" panose="02020603050405020304" pitchFamily="18" charset="0"/>
              <a:cs typeface="Times New Roman" panose="02020603050405020304" pitchFamily="18" charset="0"/>
            </a:endParaRPr>
          </a:p>
          <a:p>
            <a:pPr>
              <a:lnSpc>
                <a:spcPct val="150000"/>
              </a:lnSpc>
            </a:pPr>
            <a:r>
              <a:rPr lang="en-US" sz="2400" b="1" dirty="0" err="1">
                <a:solidFill>
                  <a:prstClr val="black"/>
                </a:solidFill>
                <a:latin typeface="Times New Roman" panose="02020603050405020304" pitchFamily="18" charset="0"/>
                <a:cs typeface="Times New Roman" panose="02020603050405020304" pitchFamily="18" charset="0"/>
              </a:rPr>
              <a:t>Tên</a:t>
            </a:r>
            <a:r>
              <a:rPr lang="en-US" sz="2400" b="1" dirty="0">
                <a:solidFill>
                  <a:prstClr val="black"/>
                </a:solidFill>
                <a:latin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cs typeface="Times New Roman" panose="02020603050405020304" pitchFamily="18" charset="0"/>
              </a:rPr>
              <a:t>giảng</a:t>
            </a:r>
            <a:r>
              <a:rPr lang="en-US" sz="2400" b="1" dirty="0">
                <a:solidFill>
                  <a:prstClr val="black"/>
                </a:solidFill>
                <a:latin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cs typeface="Times New Roman" panose="02020603050405020304" pitchFamily="18" charset="0"/>
              </a:rPr>
              <a:t>viên</a:t>
            </a:r>
            <a:r>
              <a:rPr lang="en-US" sz="2400" b="1" dirty="0">
                <a:solidFill>
                  <a:prstClr val="black"/>
                </a:solidFill>
                <a:latin typeface="Times New Roman" panose="02020603050405020304" pitchFamily="18" charset="0"/>
                <a:cs typeface="Times New Roman" panose="02020603050405020304" pitchFamily="18" charset="0"/>
              </a:rPr>
              <a:t>: </a:t>
            </a:r>
            <a:r>
              <a:rPr lang="en-US" sz="2400" b="1" dirty="0" smtClean="0">
                <a:solidFill>
                  <a:prstClr val="black"/>
                </a:solidFill>
                <a:latin typeface="Times New Roman" panose="02020603050405020304" pitchFamily="18" charset="0"/>
                <a:cs typeface="Times New Roman" panose="02020603050405020304" pitchFamily="18" charset="0"/>
              </a:rPr>
              <a:t>ĐINH TRẦN PHƯƠNG THẢO</a:t>
            </a:r>
            <a:endParaRPr lang="en-US" sz="2400" b="1" dirty="0">
              <a:solidFill>
                <a:prstClr val="black"/>
              </a:solidFill>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fld id="{57B15F24-80B4-4896-9120-E4BB21D381B2}" type="slidenum">
              <a:rPr lang="en-GB" smtClean="0"/>
              <a:pPr/>
              <a:t>1</a:t>
            </a:fld>
            <a:endParaRPr lang="en-GB"/>
          </a:p>
        </p:txBody>
      </p:sp>
    </p:spTree>
    <p:extLst>
      <p:ext uri="{BB962C8B-B14F-4D97-AF65-F5344CB8AC3E}">
        <p14:creationId xmlns:p14="http://schemas.microsoft.com/office/powerpoint/2010/main" val="39655547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102185" y="2132856"/>
            <a:ext cx="7051184" cy="1338828"/>
          </a:xfrm>
          <a:prstGeom prst="rect">
            <a:avLst/>
          </a:prstGeom>
          <a:noFill/>
        </p:spPr>
        <p:txBody>
          <a:bodyPr wrap="square" rtlCol="0">
            <a:spAutoFit/>
          </a:bodyPr>
          <a:lstStyle/>
          <a:p>
            <a:pPr algn="ctr"/>
            <a:r>
              <a:rPr lang="en-US" sz="4050" b="1" dirty="0" smtClean="0">
                <a:solidFill>
                  <a:srgbClr val="FF0000"/>
                </a:solidFill>
                <a:latin typeface="Times New Roman" panose="02020603050405020304" pitchFamily="18" charset="0"/>
                <a:cs typeface="Times New Roman" panose="02020603050405020304" pitchFamily="18" charset="0"/>
              </a:rPr>
              <a:t>ENGLISH FOR THE AUTOMOBILE INDUSTRY</a:t>
            </a:r>
            <a:endParaRPr lang="en-US" sz="4050" b="1" dirty="0">
              <a:solidFill>
                <a:srgbClr val="FF0000"/>
              </a:solidFill>
              <a:latin typeface="Times New Roman" panose="02020603050405020304" pitchFamily="18" charset="0"/>
              <a:cs typeface="Times New Roman" panose="02020603050405020304" pitchFamily="18" charset="0"/>
            </a:endParaRPr>
          </a:p>
        </p:txBody>
      </p:sp>
      <p:sp>
        <p:nvSpPr>
          <p:cNvPr id="5" name="TextBox 4"/>
          <p:cNvSpPr txBox="1"/>
          <p:nvPr/>
        </p:nvSpPr>
        <p:spPr>
          <a:xfrm>
            <a:off x="803717" y="3855710"/>
            <a:ext cx="7910885" cy="584775"/>
          </a:xfrm>
          <a:prstGeom prst="rect">
            <a:avLst/>
          </a:prstGeom>
          <a:noFill/>
        </p:spPr>
        <p:txBody>
          <a:bodyPr wrap="square" rtlCol="0">
            <a:spAutoFit/>
          </a:bodyPr>
          <a:lstStyle/>
          <a:p>
            <a:r>
              <a:rPr lang="en-US" sz="3200" b="1" dirty="0">
                <a:solidFill>
                  <a:prstClr val="black"/>
                </a:solidFill>
                <a:latin typeface="Times New Roman" panose="02020603050405020304" pitchFamily="18" charset="0"/>
                <a:cs typeface="Times New Roman" panose="02020603050405020304" pitchFamily="18" charset="0"/>
              </a:rPr>
              <a:t>UNIT </a:t>
            </a:r>
            <a:r>
              <a:rPr lang="en-US" sz="3200" b="1" dirty="0" smtClean="0">
                <a:solidFill>
                  <a:prstClr val="black"/>
                </a:solidFill>
                <a:latin typeface="Times New Roman" panose="02020603050405020304" pitchFamily="18" charset="0"/>
                <a:cs typeface="Times New Roman" panose="02020603050405020304" pitchFamily="18" charset="0"/>
              </a:rPr>
              <a:t>1: INTRODUCTION TO THE CAR</a:t>
            </a:r>
            <a:endParaRPr lang="en-US" sz="3200" b="1" dirty="0">
              <a:solidFill>
                <a:prstClr val="black"/>
              </a:solidFill>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fld id="{9CA74AF8-60A3-479D-972C-74ADC0ADF460}" type="slidenum">
              <a:rPr lang="en-US" smtClean="0">
                <a:solidFill>
                  <a:schemeClr val="bg1"/>
                </a:solidFill>
              </a:rPr>
              <a:pPr/>
              <a:t>2</a:t>
            </a:fld>
            <a:endParaRPr lang="en-US" dirty="0">
              <a:solidFill>
                <a:schemeClr val="bg1"/>
              </a:solidFill>
            </a:endParaRPr>
          </a:p>
        </p:txBody>
      </p:sp>
    </p:spTree>
    <p:extLst>
      <p:ext uri="{BB962C8B-B14F-4D97-AF65-F5344CB8AC3E}">
        <p14:creationId xmlns:p14="http://schemas.microsoft.com/office/powerpoint/2010/main" val="12978969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800" b="1" u="sng" dirty="0" smtClean="0"/>
              <a:t>INTRODUCTION TO AUTOMOBILE ENGINEERING</a:t>
            </a:r>
            <a:endParaRPr lang="en-US" sz="2800" b="1" u="sng" dirty="0"/>
          </a:p>
        </p:txBody>
      </p:sp>
      <p:sp>
        <p:nvSpPr>
          <p:cNvPr id="3" name="Content Placeholder 2"/>
          <p:cNvSpPr>
            <a:spLocks noGrp="1"/>
          </p:cNvSpPr>
          <p:nvPr>
            <p:ph idx="1"/>
          </p:nvPr>
        </p:nvSpPr>
        <p:spPr>
          <a:xfrm>
            <a:off x="1942415" y="2133600"/>
            <a:ext cx="6591985" cy="3887688"/>
          </a:xfrm>
        </p:spPr>
        <p:txBody>
          <a:bodyPr>
            <a:normAutofit fontScale="92500" lnSpcReduction="20000"/>
          </a:bodyPr>
          <a:lstStyle/>
          <a:p>
            <a:r>
              <a:rPr lang="en-US" sz="2800" dirty="0">
                <a:latin typeface="Times New Roman" panose="02020603050405020304" pitchFamily="18" charset="0"/>
                <a:cs typeface="Times New Roman" panose="02020603050405020304" pitchFamily="18" charset="0"/>
              </a:rPr>
              <a:t>The </a:t>
            </a:r>
            <a:r>
              <a:rPr lang="en-US" sz="2800" dirty="0" smtClean="0">
                <a:latin typeface="Times New Roman" panose="02020603050405020304" pitchFamily="18" charset="0"/>
                <a:cs typeface="Times New Roman" panose="02020603050405020304" pitchFamily="18" charset="0"/>
              </a:rPr>
              <a:t>automobile is a self propelled vehicle that travels on land – William H Crouse</a:t>
            </a:r>
          </a:p>
          <a:p>
            <a:r>
              <a:rPr lang="en-US" sz="2800" dirty="0" smtClean="0">
                <a:latin typeface="Times New Roman" panose="02020603050405020304" pitchFamily="18" charset="0"/>
                <a:cs typeface="Times New Roman" panose="02020603050405020304" pitchFamily="18" charset="0"/>
              </a:rPr>
              <a:t>An automobile is a wheeled vehicle carrying its motive power unit – </a:t>
            </a:r>
            <a:r>
              <a:rPr lang="en-US" sz="2800" dirty="0" err="1" smtClean="0">
                <a:latin typeface="Times New Roman" panose="02020603050405020304" pitchFamily="18" charset="0"/>
                <a:cs typeface="Times New Roman" panose="02020603050405020304" pitchFamily="18" charset="0"/>
              </a:rPr>
              <a:t>Kirpal</a:t>
            </a:r>
            <a:r>
              <a:rPr lang="en-US" sz="2800" dirty="0" smtClean="0">
                <a:latin typeface="Times New Roman" panose="02020603050405020304" pitchFamily="18" charset="0"/>
                <a:cs typeface="Times New Roman" panose="02020603050405020304" pitchFamily="18" charset="0"/>
              </a:rPr>
              <a:t> Sing.</a:t>
            </a:r>
          </a:p>
          <a:p>
            <a:r>
              <a:rPr lang="en-US" sz="2800" dirty="0" smtClean="0">
                <a:latin typeface="Times New Roman" panose="02020603050405020304" pitchFamily="18" charset="0"/>
                <a:cs typeface="Times New Roman" panose="02020603050405020304" pitchFamily="18" charset="0"/>
              </a:rPr>
              <a:t>Automobile is a vehicle driven by an internal combustion engine and it is used for transportation of passengers and goods on the ground. Automobile can also be defined as a vehicle which can move by itself.</a:t>
            </a:r>
          </a:p>
          <a:p>
            <a:r>
              <a:rPr lang="en-US" sz="2800" dirty="0" smtClean="0">
                <a:latin typeface="Times New Roman" panose="02020603050405020304" pitchFamily="18" charset="0"/>
                <a:cs typeface="Times New Roman" panose="02020603050405020304" pitchFamily="18" charset="0"/>
              </a:rPr>
              <a:t>Examples : Car, jeep, bus, truck, scooter, etc</a:t>
            </a:r>
            <a:endParaRPr lang="en-US" sz="2800"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57B15F24-80B4-4896-9120-E4BB21D381B2}" type="slidenum">
              <a:rPr lang="en-GB" smtClean="0"/>
              <a:pPr/>
              <a:t>3</a:t>
            </a:fld>
            <a:endParaRPr lang="en-GB"/>
          </a:p>
        </p:txBody>
      </p:sp>
    </p:spTree>
    <p:extLst>
      <p:ext uri="{BB962C8B-B14F-4D97-AF65-F5344CB8AC3E}">
        <p14:creationId xmlns:p14="http://schemas.microsoft.com/office/powerpoint/2010/main" val="55654960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9672" y="147338"/>
            <a:ext cx="6589199" cy="1280890"/>
          </a:xfrm>
        </p:spPr>
        <p:txBody>
          <a:bodyPr/>
          <a:lstStyle/>
          <a:p>
            <a:r>
              <a:rPr lang="en-US" sz="4800" b="1" u="sng" dirty="0" smtClean="0"/>
              <a:t>HISTORY</a:t>
            </a:r>
            <a:endParaRPr lang="en-US" b="1" u="sng" dirty="0"/>
          </a:p>
        </p:txBody>
      </p:sp>
      <p:sp>
        <p:nvSpPr>
          <p:cNvPr id="3" name="Content Placeholder 2"/>
          <p:cNvSpPr>
            <a:spLocks noGrp="1"/>
          </p:cNvSpPr>
          <p:nvPr>
            <p:ph idx="1"/>
          </p:nvPr>
        </p:nvSpPr>
        <p:spPr>
          <a:xfrm>
            <a:off x="1584838" y="1017784"/>
            <a:ext cx="7235634" cy="3777622"/>
          </a:xfrm>
        </p:spPr>
        <p:txBody>
          <a:bodyPr>
            <a:noAutofit/>
          </a:bodyPr>
          <a:lstStyle/>
          <a:p>
            <a:r>
              <a:rPr lang="en-US" sz="2400" dirty="0" smtClean="0">
                <a:latin typeface="Times New Roman" panose="02020603050405020304" pitchFamily="18" charset="0"/>
                <a:cs typeface="Times New Roman" panose="02020603050405020304" pitchFamily="18" charset="0"/>
              </a:rPr>
              <a:t>The automobile has been around for more than 100 years</a:t>
            </a:r>
          </a:p>
          <a:p>
            <a:r>
              <a:rPr lang="en-US" sz="2400" dirty="0" smtClean="0">
                <a:latin typeface="Times New Roman" panose="02020603050405020304" pitchFamily="18" charset="0"/>
                <a:cs typeface="Times New Roman" panose="02020603050405020304" pitchFamily="18" charset="0"/>
              </a:rPr>
              <a:t>The first car was built by Joseph </a:t>
            </a:r>
            <a:r>
              <a:rPr lang="en-US" sz="2400" dirty="0" err="1" smtClean="0">
                <a:latin typeface="Times New Roman" panose="02020603050405020304" pitchFamily="18" charset="0"/>
                <a:cs typeface="Times New Roman" panose="02020603050405020304" pitchFamily="18" charset="0"/>
              </a:rPr>
              <a:t>Cugnot</a:t>
            </a:r>
            <a:r>
              <a:rPr lang="en-US" sz="2400" dirty="0" smtClean="0">
                <a:latin typeface="Times New Roman" panose="02020603050405020304" pitchFamily="18" charset="0"/>
                <a:cs typeface="Times New Roman" panose="02020603050405020304" pitchFamily="18" charset="0"/>
              </a:rPr>
              <a:t> in 1769. It was powered by a steam engine and was very slow.</a:t>
            </a:r>
          </a:p>
          <a:p>
            <a:r>
              <a:rPr lang="en-US" sz="2400" dirty="0" smtClean="0">
                <a:latin typeface="Times New Roman" panose="02020603050405020304" pitchFamily="18" charset="0"/>
                <a:cs typeface="Times New Roman" panose="02020603050405020304" pitchFamily="18" charset="0"/>
              </a:rPr>
              <a:t>Richard Trevithick improved the steam engine’s design by making them smaller and lighter.</a:t>
            </a:r>
          </a:p>
          <a:p>
            <a:r>
              <a:rPr lang="en-US" sz="2400" dirty="0" smtClean="0">
                <a:latin typeface="Times New Roman" panose="02020603050405020304" pitchFamily="18" charset="0"/>
                <a:cs typeface="Times New Roman" panose="02020603050405020304" pitchFamily="18" charset="0"/>
              </a:rPr>
              <a:t>In 1801 he put one on wheels. It was the 1st horseless carriage that could transport passengers.</a:t>
            </a:r>
          </a:p>
          <a:p>
            <a:r>
              <a:rPr lang="en-US" sz="2400" dirty="0" smtClean="0">
                <a:latin typeface="Times New Roman" panose="02020603050405020304" pitchFamily="18" charset="0"/>
                <a:cs typeface="Times New Roman" panose="02020603050405020304" pitchFamily="18" charset="0"/>
              </a:rPr>
              <a:t>Jean Joseph Lenoir was the first to build the one cylinder engine, internal combustion engine.</a:t>
            </a:r>
          </a:p>
          <a:p>
            <a:r>
              <a:rPr lang="en-US" sz="2400" dirty="0" err="1" smtClean="0">
                <a:latin typeface="Times New Roman" panose="02020603050405020304" pitchFamily="18" charset="0"/>
                <a:cs typeface="Times New Roman" panose="02020603050405020304" pitchFamily="18" charset="0"/>
              </a:rPr>
              <a:t>Nikolaus</a:t>
            </a:r>
            <a:r>
              <a:rPr lang="en-US" sz="2400" dirty="0" smtClean="0">
                <a:latin typeface="Times New Roman" panose="02020603050405020304" pitchFamily="18" charset="0"/>
                <a:cs typeface="Times New Roman" panose="02020603050405020304" pitchFamily="18" charset="0"/>
              </a:rPr>
              <a:t> August Otto built the first four cylinder engine.</a:t>
            </a:r>
          </a:p>
          <a:p>
            <a:pPr>
              <a:buNone/>
            </a:pPr>
            <a:r>
              <a:rPr lang="en-US" sz="2400" dirty="0" smtClean="0">
                <a:latin typeface="Times New Roman" panose="02020603050405020304" pitchFamily="18" charset="0"/>
                <a:cs typeface="Times New Roman" panose="02020603050405020304" pitchFamily="18" charset="0"/>
              </a:rPr>
              <a:t> </a:t>
            </a:r>
            <a:endParaRPr lang="en-US" sz="2400"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57B15F24-80B4-4896-9120-E4BB21D381B2}" type="slidenum">
              <a:rPr lang="en-GB" smtClean="0"/>
              <a:pPr/>
              <a:t>4</a:t>
            </a:fld>
            <a:endParaRPr lang="en-GB"/>
          </a:p>
        </p:txBody>
      </p:sp>
    </p:spTree>
    <p:extLst>
      <p:ext uri="{BB962C8B-B14F-4D97-AF65-F5344CB8AC3E}">
        <p14:creationId xmlns:p14="http://schemas.microsoft.com/office/powerpoint/2010/main" val="398067322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u="sng" dirty="0" smtClean="0"/>
              <a:t>Joseph </a:t>
            </a:r>
            <a:r>
              <a:rPr lang="en-US" b="1" u="sng" dirty="0" err="1" smtClean="0"/>
              <a:t>Cugnot</a:t>
            </a:r>
            <a:r>
              <a:rPr lang="en-US" b="1" u="sng" dirty="0" smtClean="0"/>
              <a:t> Steam Car</a:t>
            </a:r>
            <a:endParaRPr lang="en-US" b="1" u="sng" dirty="0"/>
          </a:p>
        </p:txBody>
      </p:sp>
      <p:pic>
        <p:nvPicPr>
          <p:cNvPr id="4" name="Content Placeholder 3" descr="FardierdeCugnot20050111.jpg"/>
          <p:cNvPicPr>
            <a:picLocks noGrp="1" noChangeAspect="1"/>
          </p:cNvPicPr>
          <p:nvPr>
            <p:ph idx="1"/>
          </p:nvPr>
        </p:nvPicPr>
        <p:blipFill>
          <a:blip r:embed="rId2" cstate="print"/>
          <a:stretch>
            <a:fillRect/>
          </a:stretch>
        </p:blipFill>
        <p:spPr>
          <a:xfrm>
            <a:off x="1981200" y="2133600"/>
            <a:ext cx="5311425" cy="3251702"/>
          </a:xfrm>
        </p:spPr>
      </p:pic>
      <p:sp>
        <p:nvSpPr>
          <p:cNvPr id="3" name="Slide Number Placeholder 2"/>
          <p:cNvSpPr>
            <a:spLocks noGrp="1"/>
          </p:cNvSpPr>
          <p:nvPr>
            <p:ph type="sldNum" sz="quarter" idx="12"/>
          </p:nvPr>
        </p:nvSpPr>
        <p:spPr/>
        <p:txBody>
          <a:bodyPr/>
          <a:lstStyle/>
          <a:p>
            <a:fld id="{57B15F24-80B4-4896-9120-E4BB21D381B2}" type="slidenum">
              <a:rPr lang="en-GB" smtClean="0"/>
              <a:pPr/>
              <a:t>5</a:t>
            </a:fld>
            <a:endParaRPr lang="en-GB"/>
          </a:p>
        </p:txBody>
      </p:sp>
    </p:spTree>
    <p:extLst>
      <p:ext uri="{BB962C8B-B14F-4D97-AF65-F5344CB8AC3E}">
        <p14:creationId xmlns:p14="http://schemas.microsoft.com/office/powerpoint/2010/main" val="202123783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u="sng" dirty="0" smtClean="0"/>
              <a:t>Richard Trevithick Horseless Carriage</a:t>
            </a:r>
            <a:endParaRPr lang="en-US" b="1" u="sng" dirty="0"/>
          </a:p>
        </p:txBody>
      </p:sp>
      <p:pic>
        <p:nvPicPr>
          <p:cNvPr id="4" name="Content Placeholder 3" descr="download.jpg"/>
          <p:cNvPicPr>
            <a:picLocks noGrp="1" noChangeAspect="1"/>
          </p:cNvPicPr>
          <p:nvPr>
            <p:ph idx="1"/>
          </p:nvPr>
        </p:nvPicPr>
        <p:blipFill>
          <a:blip r:embed="rId2" cstate="print"/>
          <a:stretch>
            <a:fillRect/>
          </a:stretch>
        </p:blipFill>
        <p:spPr>
          <a:xfrm>
            <a:off x="1981200" y="2057400"/>
            <a:ext cx="4876800" cy="3251200"/>
          </a:xfrm>
        </p:spPr>
      </p:pic>
      <p:sp>
        <p:nvSpPr>
          <p:cNvPr id="3" name="Slide Number Placeholder 2"/>
          <p:cNvSpPr>
            <a:spLocks noGrp="1"/>
          </p:cNvSpPr>
          <p:nvPr>
            <p:ph type="sldNum" sz="quarter" idx="12"/>
          </p:nvPr>
        </p:nvSpPr>
        <p:spPr/>
        <p:txBody>
          <a:bodyPr/>
          <a:lstStyle/>
          <a:p>
            <a:fld id="{57B15F24-80B4-4896-9120-E4BB21D381B2}" type="slidenum">
              <a:rPr lang="en-GB" smtClean="0"/>
              <a:pPr/>
              <a:t>6</a:t>
            </a:fld>
            <a:endParaRPr lang="en-GB"/>
          </a:p>
        </p:txBody>
      </p:sp>
    </p:spTree>
    <p:extLst>
      <p:ext uri="{BB962C8B-B14F-4D97-AF65-F5344CB8AC3E}">
        <p14:creationId xmlns:p14="http://schemas.microsoft.com/office/powerpoint/2010/main" val="15253575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u="sng" dirty="0" smtClean="0"/>
              <a:t>Jean Joseph Lenoir Engine</a:t>
            </a:r>
            <a:endParaRPr lang="en-US" b="1" u="sng" dirty="0"/>
          </a:p>
        </p:txBody>
      </p:sp>
      <p:pic>
        <p:nvPicPr>
          <p:cNvPr id="4" name="Content Placeholder 3" descr="220px-Lenoir_gas_engine_1860.jpg"/>
          <p:cNvPicPr>
            <a:picLocks noGrp="1" noChangeAspect="1"/>
          </p:cNvPicPr>
          <p:nvPr>
            <p:ph idx="1"/>
          </p:nvPr>
        </p:nvPicPr>
        <p:blipFill>
          <a:blip r:embed="rId2" cstate="print"/>
          <a:stretch>
            <a:fillRect/>
          </a:stretch>
        </p:blipFill>
        <p:spPr>
          <a:xfrm>
            <a:off x="1905000" y="1905000"/>
            <a:ext cx="5105400" cy="3596986"/>
          </a:xfrm>
        </p:spPr>
      </p:pic>
      <p:sp>
        <p:nvSpPr>
          <p:cNvPr id="3" name="Slide Number Placeholder 2"/>
          <p:cNvSpPr>
            <a:spLocks noGrp="1"/>
          </p:cNvSpPr>
          <p:nvPr>
            <p:ph type="sldNum" sz="quarter" idx="12"/>
          </p:nvPr>
        </p:nvSpPr>
        <p:spPr/>
        <p:txBody>
          <a:bodyPr/>
          <a:lstStyle/>
          <a:p>
            <a:fld id="{57B15F24-80B4-4896-9120-E4BB21D381B2}" type="slidenum">
              <a:rPr lang="en-GB" smtClean="0"/>
              <a:pPr/>
              <a:t>7</a:t>
            </a:fld>
            <a:endParaRPr lang="en-GB"/>
          </a:p>
        </p:txBody>
      </p:sp>
    </p:spTree>
    <p:extLst>
      <p:ext uri="{BB962C8B-B14F-4D97-AF65-F5344CB8AC3E}">
        <p14:creationId xmlns:p14="http://schemas.microsoft.com/office/powerpoint/2010/main" val="311059057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81456" y="147338"/>
            <a:ext cx="6589199" cy="1280890"/>
          </a:xfrm>
        </p:spPr>
        <p:txBody>
          <a:bodyPr/>
          <a:lstStyle/>
          <a:p>
            <a:r>
              <a:rPr lang="en-US" b="1" u="sng" dirty="0" smtClean="0"/>
              <a:t>History</a:t>
            </a:r>
            <a:endParaRPr lang="en-US" b="1" u="sng" dirty="0"/>
          </a:p>
        </p:txBody>
      </p:sp>
      <p:sp>
        <p:nvSpPr>
          <p:cNvPr id="3" name="Content Placeholder 2"/>
          <p:cNvSpPr>
            <a:spLocks noGrp="1"/>
          </p:cNvSpPr>
          <p:nvPr>
            <p:ph idx="1"/>
          </p:nvPr>
        </p:nvSpPr>
        <p:spPr>
          <a:xfrm>
            <a:off x="1331640" y="969863"/>
            <a:ext cx="7200800" cy="3777622"/>
          </a:xfrm>
        </p:spPr>
        <p:txBody>
          <a:bodyPr>
            <a:noAutofit/>
          </a:bodyPr>
          <a:lstStyle/>
          <a:p>
            <a:r>
              <a:rPr lang="en-US" sz="2400" dirty="0" smtClean="0">
                <a:latin typeface="Times New Roman" panose="02020603050405020304" pitchFamily="18" charset="0"/>
                <a:cs typeface="Times New Roman" panose="02020603050405020304" pitchFamily="18" charset="0"/>
              </a:rPr>
              <a:t>Karl Benz, known as one of the founders of Mercedes-Benz, is the first to build an automobile powered by an internal combustion engine in 1885.</a:t>
            </a:r>
          </a:p>
          <a:p>
            <a:r>
              <a:rPr lang="en-US" sz="2400" dirty="0" smtClean="0">
                <a:latin typeface="Times New Roman" panose="02020603050405020304" pitchFamily="18" charset="0"/>
                <a:cs typeface="Times New Roman" panose="02020603050405020304" pitchFamily="18" charset="0"/>
              </a:rPr>
              <a:t>In 1886 Gottlieb Daimler designed the first four wheeled automobile. They also created the first v-slanted engine.</a:t>
            </a:r>
          </a:p>
          <a:p>
            <a:r>
              <a:rPr lang="en-US" sz="2400" dirty="0" smtClean="0">
                <a:latin typeface="Times New Roman" panose="02020603050405020304" pitchFamily="18" charset="0"/>
                <a:cs typeface="Times New Roman" panose="02020603050405020304" pitchFamily="18" charset="0"/>
              </a:rPr>
              <a:t>After 1886, Benz also </a:t>
            </a:r>
            <a:r>
              <a:rPr lang="en-US" sz="2400" dirty="0" err="1" smtClean="0">
                <a:latin typeface="Times New Roman" panose="02020603050405020304" pitchFamily="18" charset="0"/>
                <a:cs typeface="Times New Roman" panose="02020603050405020304" pitchFamily="18" charset="0"/>
              </a:rPr>
              <a:t>inveted</a:t>
            </a:r>
            <a:r>
              <a:rPr lang="en-US" sz="2400" dirty="0" smtClean="0">
                <a:latin typeface="Times New Roman" panose="02020603050405020304" pitchFamily="18" charset="0"/>
                <a:cs typeface="Times New Roman" panose="02020603050405020304" pitchFamily="18" charset="0"/>
              </a:rPr>
              <a:t> accelerator for speed regulation, battery ignition system, spark plug, clutch, gear shift, and the radiator for cooling the engine.</a:t>
            </a:r>
          </a:p>
          <a:p>
            <a:r>
              <a:rPr lang="en-US" sz="2400" dirty="0" smtClean="0">
                <a:latin typeface="Times New Roman" panose="02020603050405020304" pitchFamily="18" charset="0"/>
                <a:cs typeface="Times New Roman" panose="02020603050405020304" pitchFamily="18" charset="0"/>
              </a:rPr>
              <a:t>With these improvements, he started with production of the automobile, the first in the world, in the year 1888.</a:t>
            </a:r>
          </a:p>
          <a:p>
            <a:r>
              <a:rPr lang="en-US" sz="2400" dirty="0" smtClean="0">
                <a:latin typeface="Times New Roman" panose="02020603050405020304" pitchFamily="18" charset="0"/>
                <a:cs typeface="Times New Roman" panose="02020603050405020304" pitchFamily="18" charset="0"/>
              </a:rPr>
              <a:t>However in the year 1893 that the first for wheeled automobile was introduced by him.</a:t>
            </a:r>
            <a:br>
              <a:rPr lang="en-US" sz="2400" dirty="0" smtClean="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57B15F24-80B4-4896-9120-E4BB21D381B2}" type="slidenum">
              <a:rPr lang="en-GB" smtClean="0"/>
              <a:pPr/>
              <a:t>8</a:t>
            </a:fld>
            <a:endParaRPr lang="en-GB"/>
          </a:p>
        </p:txBody>
      </p:sp>
    </p:spTree>
    <p:extLst>
      <p:ext uri="{BB962C8B-B14F-4D97-AF65-F5344CB8AC3E}">
        <p14:creationId xmlns:p14="http://schemas.microsoft.com/office/powerpoint/2010/main" val="155313809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u="sng" dirty="0" smtClean="0"/>
              <a:t>Karl Benz Invention</a:t>
            </a:r>
            <a:endParaRPr lang="en-US" b="1" u="sng" dirty="0"/>
          </a:p>
        </p:txBody>
      </p:sp>
      <p:pic>
        <p:nvPicPr>
          <p:cNvPr id="4" name="Content Placeholder 3" descr="happy-birthday-automobile-for-your-125-years.jpg"/>
          <p:cNvPicPr>
            <a:picLocks noGrp="1" noChangeAspect="1"/>
          </p:cNvPicPr>
          <p:nvPr>
            <p:ph idx="1"/>
          </p:nvPr>
        </p:nvPicPr>
        <p:blipFill>
          <a:blip r:embed="rId2" cstate="print"/>
          <a:stretch>
            <a:fillRect/>
          </a:stretch>
        </p:blipFill>
        <p:spPr>
          <a:xfrm>
            <a:off x="2294162" y="2133600"/>
            <a:ext cx="5889175" cy="3778250"/>
          </a:xfrm>
        </p:spPr>
      </p:pic>
      <p:pic>
        <p:nvPicPr>
          <p:cNvPr id="5" name="Picture 4" descr="CarlBenz.jpg"/>
          <p:cNvPicPr>
            <a:picLocks noChangeAspect="1"/>
          </p:cNvPicPr>
          <p:nvPr/>
        </p:nvPicPr>
        <p:blipFill>
          <a:blip r:embed="rId3" cstate="print"/>
          <a:stretch>
            <a:fillRect/>
          </a:stretch>
        </p:blipFill>
        <p:spPr>
          <a:xfrm>
            <a:off x="1066800" y="1600200"/>
            <a:ext cx="1107405" cy="1600200"/>
          </a:xfrm>
          <a:prstGeom prst="rect">
            <a:avLst/>
          </a:prstGeom>
        </p:spPr>
      </p:pic>
      <p:sp>
        <p:nvSpPr>
          <p:cNvPr id="3" name="Slide Number Placeholder 2"/>
          <p:cNvSpPr>
            <a:spLocks noGrp="1"/>
          </p:cNvSpPr>
          <p:nvPr>
            <p:ph type="sldNum" sz="quarter" idx="12"/>
          </p:nvPr>
        </p:nvSpPr>
        <p:spPr/>
        <p:txBody>
          <a:bodyPr/>
          <a:lstStyle/>
          <a:p>
            <a:fld id="{57B15F24-80B4-4896-9120-E4BB21D381B2}" type="slidenum">
              <a:rPr lang="en-GB" smtClean="0"/>
              <a:pPr/>
              <a:t>9</a:t>
            </a:fld>
            <a:endParaRPr lang="en-GB"/>
          </a:p>
        </p:txBody>
      </p:sp>
    </p:spTree>
    <p:extLst>
      <p:ext uri="{BB962C8B-B14F-4D97-AF65-F5344CB8AC3E}">
        <p14:creationId xmlns:p14="http://schemas.microsoft.com/office/powerpoint/2010/main" val="216823961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35696" y="147338"/>
            <a:ext cx="6589199" cy="1280890"/>
          </a:xfrm>
        </p:spPr>
        <p:txBody>
          <a:bodyPr/>
          <a:lstStyle/>
          <a:p>
            <a:r>
              <a:rPr lang="en-US" sz="6000" b="1" u="sng" dirty="0" smtClean="0"/>
              <a:t>Present</a:t>
            </a:r>
            <a:endParaRPr lang="en-US" b="1" u="sng" dirty="0"/>
          </a:p>
        </p:txBody>
      </p:sp>
      <p:sp>
        <p:nvSpPr>
          <p:cNvPr id="3" name="Content Placeholder 2"/>
          <p:cNvSpPr>
            <a:spLocks noGrp="1"/>
          </p:cNvSpPr>
          <p:nvPr>
            <p:ph idx="1"/>
          </p:nvPr>
        </p:nvSpPr>
        <p:spPr>
          <a:xfrm>
            <a:off x="1832910" y="1152908"/>
            <a:ext cx="6591985" cy="3777622"/>
          </a:xfrm>
        </p:spPr>
        <p:txBody>
          <a:bodyPr>
            <a:noAutofit/>
          </a:bodyPr>
          <a:lstStyle/>
          <a:p>
            <a:r>
              <a:rPr lang="en-US" sz="2400" dirty="0" smtClean="0">
                <a:latin typeface="Times New Roman" panose="02020603050405020304" pitchFamily="18" charset="0"/>
                <a:cs typeface="Times New Roman" panose="02020603050405020304" pitchFamily="18" charset="0"/>
              </a:rPr>
              <a:t>Today, the automobile industry is one of the biggest in the world.</a:t>
            </a:r>
          </a:p>
          <a:p>
            <a:r>
              <a:rPr lang="en-US" sz="2400" dirty="0" smtClean="0">
                <a:latin typeface="Times New Roman" panose="02020603050405020304" pitchFamily="18" charset="0"/>
                <a:cs typeface="Times New Roman" panose="02020603050405020304" pitchFamily="18" charset="0"/>
              </a:rPr>
              <a:t>In recent years tremendous changes have taken place in the automobile industry.</a:t>
            </a:r>
          </a:p>
          <a:p>
            <a:r>
              <a:rPr lang="en-US" sz="2400" dirty="0" smtClean="0">
                <a:latin typeface="Times New Roman" panose="02020603050405020304" pitchFamily="18" charset="0"/>
                <a:cs typeface="Times New Roman" panose="02020603050405020304" pitchFamily="18" charset="0"/>
              </a:rPr>
              <a:t>Two powerful forces have been at work</a:t>
            </a:r>
          </a:p>
          <a:p>
            <a:pPr lvl="1"/>
            <a:r>
              <a:rPr lang="en-US" sz="2400" dirty="0" smtClean="0">
                <a:latin typeface="Times New Roman" panose="02020603050405020304" pitchFamily="18" charset="0"/>
                <a:cs typeface="Times New Roman" panose="02020603050405020304" pitchFamily="18" charset="0"/>
              </a:rPr>
              <a:t>The challenges of foreign automotive manufacturers</a:t>
            </a:r>
          </a:p>
          <a:p>
            <a:pPr lvl="1"/>
            <a:r>
              <a:rPr lang="en-US" sz="2400" dirty="0" smtClean="0">
                <a:latin typeface="Times New Roman" panose="02020603050405020304" pitchFamily="18" charset="0"/>
                <a:cs typeface="Times New Roman" panose="02020603050405020304" pitchFamily="18" charset="0"/>
              </a:rPr>
              <a:t>Federal laws made by the Government covering,</a:t>
            </a:r>
          </a:p>
          <a:p>
            <a:pPr marL="1314450" lvl="2" indent="-514350"/>
            <a:r>
              <a:rPr lang="en-US" sz="2400" dirty="0" smtClean="0">
                <a:latin typeface="Times New Roman" panose="02020603050405020304" pitchFamily="18" charset="0"/>
                <a:cs typeface="Times New Roman" panose="02020603050405020304" pitchFamily="18" charset="0"/>
              </a:rPr>
              <a:t>Automotive air pollution.</a:t>
            </a:r>
          </a:p>
          <a:p>
            <a:pPr marL="1314450" lvl="2" indent="-514350"/>
            <a:r>
              <a:rPr lang="en-US" sz="2400" dirty="0" smtClean="0">
                <a:latin typeface="Times New Roman" panose="02020603050405020304" pitchFamily="18" charset="0"/>
                <a:cs typeface="Times New Roman" panose="02020603050405020304" pitchFamily="18" charset="0"/>
              </a:rPr>
              <a:t>Automotive Safety.</a:t>
            </a:r>
          </a:p>
          <a:p>
            <a:pPr marL="1314450" lvl="2" indent="-514350"/>
            <a:r>
              <a:rPr lang="en-US" sz="2400" dirty="0" smtClean="0">
                <a:latin typeface="Times New Roman" panose="02020603050405020304" pitchFamily="18" charset="0"/>
                <a:cs typeface="Times New Roman" panose="02020603050405020304" pitchFamily="18" charset="0"/>
              </a:rPr>
              <a:t>Automotive fuel economy.     </a:t>
            </a:r>
            <a:endParaRPr lang="en-US" sz="2400"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57B15F24-80B4-4896-9120-E4BB21D381B2}" type="slidenum">
              <a:rPr lang="en-GB" smtClean="0"/>
              <a:pPr/>
              <a:t>10</a:t>
            </a:fld>
            <a:endParaRPr lang="en-GB"/>
          </a:p>
        </p:txBody>
      </p:sp>
    </p:spTree>
    <p:extLst>
      <p:ext uri="{BB962C8B-B14F-4D97-AF65-F5344CB8AC3E}">
        <p14:creationId xmlns:p14="http://schemas.microsoft.com/office/powerpoint/2010/main" val="419122133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1945201" y="147338"/>
            <a:ext cx="6589199" cy="1280890"/>
          </a:xfrm>
        </p:spPr>
        <p:txBody>
          <a:bodyPr/>
          <a:lstStyle/>
          <a:p>
            <a:r>
              <a:rPr lang="en-US" sz="6600" b="1" u="sng" dirty="0" smtClean="0"/>
              <a:t>Present</a:t>
            </a:r>
            <a:endParaRPr lang="en-US" b="1" u="sng" dirty="0"/>
          </a:p>
        </p:txBody>
      </p:sp>
      <p:sp>
        <p:nvSpPr>
          <p:cNvPr id="8" name="Content Placeholder 2"/>
          <p:cNvSpPr>
            <a:spLocks noGrp="1"/>
          </p:cNvSpPr>
          <p:nvPr>
            <p:ph idx="1"/>
          </p:nvPr>
        </p:nvSpPr>
        <p:spPr>
          <a:xfrm>
            <a:off x="1942415" y="1700808"/>
            <a:ext cx="6591985" cy="4248472"/>
          </a:xfrm>
        </p:spPr>
        <p:txBody>
          <a:bodyPr>
            <a:noAutofit/>
          </a:bodyPr>
          <a:lstStyle/>
          <a:p>
            <a:r>
              <a:rPr lang="en-US" sz="2200" dirty="0" smtClean="0">
                <a:latin typeface="Times New Roman" panose="02020603050405020304" pitchFamily="18" charset="0"/>
                <a:cs typeface="Times New Roman" panose="02020603050405020304" pitchFamily="18" charset="0"/>
              </a:rPr>
              <a:t>These two forces have caused the manufacturers to develop new generations of</a:t>
            </a:r>
          </a:p>
          <a:p>
            <a:pPr lvl="2"/>
            <a:r>
              <a:rPr lang="en-US" sz="2200" dirty="0" smtClean="0">
                <a:latin typeface="Times New Roman" panose="02020603050405020304" pitchFamily="18" charset="0"/>
                <a:cs typeface="Times New Roman" panose="02020603050405020304" pitchFamily="18" charset="0"/>
              </a:rPr>
              <a:t>Light weight vehicles</a:t>
            </a:r>
          </a:p>
          <a:p>
            <a:pPr lvl="2"/>
            <a:r>
              <a:rPr lang="en-US" sz="2200" dirty="0" smtClean="0">
                <a:latin typeface="Times New Roman" panose="02020603050405020304" pitchFamily="18" charset="0"/>
                <a:cs typeface="Times New Roman" panose="02020603050405020304" pitchFamily="18" charset="0"/>
              </a:rPr>
              <a:t>Fuel efficient vehicles.</a:t>
            </a:r>
          </a:p>
          <a:p>
            <a:r>
              <a:rPr lang="en-US" sz="2200" dirty="0" smtClean="0">
                <a:latin typeface="Times New Roman" panose="02020603050405020304" pitchFamily="18" charset="0"/>
                <a:cs typeface="Times New Roman" panose="02020603050405020304" pitchFamily="18" charset="0"/>
              </a:rPr>
              <a:t>This is an ongoing revolutionary process.</a:t>
            </a:r>
          </a:p>
          <a:p>
            <a:r>
              <a:rPr lang="en-US" sz="2200" dirty="0" smtClean="0">
                <a:latin typeface="Times New Roman" panose="02020603050405020304" pitchFamily="18" charset="0"/>
                <a:cs typeface="Times New Roman" panose="02020603050405020304" pitchFamily="18" charset="0"/>
              </a:rPr>
              <a:t>Each year, automotive manufacturers bring out new models that improve on fuel efficiency and performance with less air pollution.</a:t>
            </a:r>
          </a:p>
          <a:p>
            <a:r>
              <a:rPr lang="en-US" sz="2200" dirty="0" smtClean="0">
                <a:latin typeface="Times New Roman" panose="02020603050405020304" pitchFamily="18" charset="0"/>
                <a:cs typeface="Times New Roman" panose="02020603050405020304" pitchFamily="18" charset="0"/>
              </a:rPr>
              <a:t>The competition among manufacturers has resulted in many innovations that are being widely adopted.</a:t>
            </a:r>
            <a:endParaRPr lang="en-US" sz="2200" dirty="0">
              <a:latin typeface="Times New Roman" panose="02020603050405020304" pitchFamily="18" charset="0"/>
              <a:cs typeface="Times New Roman" panose="02020603050405020304" pitchFamily="18" charset="0"/>
            </a:endParaRPr>
          </a:p>
        </p:txBody>
      </p:sp>
      <p:sp>
        <p:nvSpPr>
          <p:cNvPr id="2" name="Slide Number Placeholder 1"/>
          <p:cNvSpPr>
            <a:spLocks noGrp="1"/>
          </p:cNvSpPr>
          <p:nvPr>
            <p:ph type="sldNum" sz="quarter" idx="12"/>
          </p:nvPr>
        </p:nvSpPr>
        <p:spPr/>
        <p:txBody>
          <a:bodyPr/>
          <a:lstStyle/>
          <a:p>
            <a:fld id="{57B15F24-80B4-4896-9120-E4BB21D381B2}" type="slidenum">
              <a:rPr lang="en-GB" smtClean="0"/>
              <a:pPr/>
              <a:t>11</a:t>
            </a:fld>
            <a:endParaRPr lang="en-GB"/>
          </a:p>
        </p:txBody>
      </p:sp>
    </p:spTree>
    <p:extLst>
      <p:ext uri="{BB962C8B-B14F-4D97-AF65-F5344CB8AC3E}">
        <p14:creationId xmlns:p14="http://schemas.microsoft.com/office/powerpoint/2010/main" val="233708079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7664" y="147338"/>
            <a:ext cx="6589199" cy="1280890"/>
          </a:xfrm>
        </p:spPr>
        <p:txBody>
          <a:bodyPr/>
          <a:lstStyle/>
          <a:p>
            <a:r>
              <a:rPr lang="en-US" sz="5400" b="1" u="sng" dirty="0" smtClean="0"/>
              <a:t>New Innovations</a:t>
            </a:r>
            <a:endParaRPr lang="en-US" b="1" u="sng" dirty="0"/>
          </a:p>
        </p:txBody>
      </p:sp>
      <p:sp>
        <p:nvSpPr>
          <p:cNvPr id="3" name="Content Placeholder 2"/>
          <p:cNvSpPr>
            <a:spLocks noGrp="1"/>
          </p:cNvSpPr>
          <p:nvPr>
            <p:ph idx="1"/>
          </p:nvPr>
        </p:nvSpPr>
        <p:spPr>
          <a:xfrm>
            <a:off x="1907704" y="1459329"/>
            <a:ext cx="6591985" cy="3777622"/>
          </a:xfrm>
        </p:spPr>
        <p:txBody>
          <a:bodyPr>
            <a:noAutofit/>
          </a:bodyPr>
          <a:lstStyle/>
          <a:p>
            <a:r>
              <a:rPr lang="en-US" sz="2200" dirty="0" smtClean="0">
                <a:latin typeface="Times New Roman" panose="02020603050405020304" pitchFamily="18" charset="0"/>
                <a:cs typeface="Times New Roman" panose="02020603050405020304" pitchFamily="18" charset="0"/>
              </a:rPr>
              <a:t>A few of these innovations include</a:t>
            </a:r>
          </a:p>
          <a:p>
            <a:pPr lvl="1"/>
            <a:r>
              <a:rPr lang="en-US" sz="2200" dirty="0" smtClean="0">
                <a:latin typeface="Times New Roman" panose="02020603050405020304" pitchFamily="18" charset="0"/>
                <a:cs typeface="Times New Roman" panose="02020603050405020304" pitchFamily="18" charset="0"/>
              </a:rPr>
              <a:t>Antilock braking system (ABS)</a:t>
            </a:r>
          </a:p>
          <a:p>
            <a:pPr lvl="1"/>
            <a:r>
              <a:rPr lang="en-US" sz="2200" dirty="0" smtClean="0">
                <a:latin typeface="Times New Roman" panose="02020603050405020304" pitchFamily="18" charset="0"/>
                <a:cs typeface="Times New Roman" panose="02020603050405020304" pitchFamily="18" charset="0"/>
              </a:rPr>
              <a:t>Traction- Control System (TCS)</a:t>
            </a:r>
          </a:p>
          <a:p>
            <a:pPr lvl="1"/>
            <a:r>
              <a:rPr lang="en-US" sz="2200" dirty="0" smtClean="0">
                <a:latin typeface="Times New Roman" panose="02020603050405020304" pitchFamily="18" charset="0"/>
                <a:cs typeface="Times New Roman" panose="02020603050405020304" pitchFamily="18" charset="0"/>
              </a:rPr>
              <a:t>Four- wheel steering</a:t>
            </a:r>
          </a:p>
          <a:p>
            <a:pPr lvl="1"/>
            <a:r>
              <a:rPr lang="en-US" sz="2200" dirty="0" smtClean="0">
                <a:latin typeface="Times New Roman" panose="02020603050405020304" pitchFamily="18" charset="0"/>
                <a:cs typeface="Times New Roman" panose="02020603050405020304" pitchFamily="18" charset="0"/>
              </a:rPr>
              <a:t>Four-wheel drive (4WD)</a:t>
            </a:r>
          </a:p>
          <a:p>
            <a:pPr lvl="1"/>
            <a:r>
              <a:rPr lang="en-US" sz="2200" dirty="0" smtClean="0">
                <a:latin typeface="Times New Roman" panose="02020603050405020304" pitchFamily="18" charset="0"/>
                <a:cs typeface="Times New Roman" panose="02020603050405020304" pitchFamily="18" charset="0"/>
              </a:rPr>
              <a:t>All- wheel drive (AWD)</a:t>
            </a:r>
          </a:p>
          <a:p>
            <a:pPr lvl="1"/>
            <a:r>
              <a:rPr lang="en-US" sz="2200" dirty="0" smtClean="0">
                <a:latin typeface="Times New Roman" panose="02020603050405020304" pitchFamily="18" charset="0"/>
                <a:cs typeface="Times New Roman" panose="02020603050405020304" pitchFamily="18" charset="0"/>
              </a:rPr>
              <a:t>Electronically- controlled and active suspension system</a:t>
            </a:r>
          </a:p>
          <a:p>
            <a:pPr lvl="1"/>
            <a:r>
              <a:rPr lang="en-US" sz="2200" dirty="0" smtClean="0">
                <a:latin typeface="Times New Roman" panose="02020603050405020304" pitchFamily="18" charset="0"/>
                <a:cs typeface="Times New Roman" panose="02020603050405020304" pitchFamily="18" charset="0"/>
              </a:rPr>
              <a:t>Supplemental restraint system ( air bags)</a:t>
            </a:r>
          </a:p>
          <a:p>
            <a:pPr lvl="1"/>
            <a:r>
              <a:rPr lang="en-US" sz="2200" dirty="0" smtClean="0">
                <a:latin typeface="Times New Roman" panose="02020603050405020304" pitchFamily="18" charset="0"/>
                <a:cs typeface="Times New Roman" panose="02020603050405020304" pitchFamily="18" charset="0"/>
              </a:rPr>
              <a:t>Sequential port fuel injection</a:t>
            </a:r>
          </a:p>
          <a:p>
            <a:pPr lvl="1"/>
            <a:r>
              <a:rPr lang="en-US" sz="2200" dirty="0" smtClean="0">
                <a:latin typeface="Times New Roman" panose="02020603050405020304" pitchFamily="18" charset="0"/>
                <a:cs typeface="Times New Roman" panose="02020603050405020304" pitchFamily="18" charset="0"/>
              </a:rPr>
              <a:t>And a host of other innovations</a:t>
            </a:r>
          </a:p>
          <a:p>
            <a:pPr lvl="1"/>
            <a:endParaRPr lang="en-US" sz="2200"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57B15F24-80B4-4896-9120-E4BB21D381B2}" type="slidenum">
              <a:rPr lang="en-GB" smtClean="0"/>
              <a:pPr/>
              <a:t>12</a:t>
            </a:fld>
            <a:endParaRPr lang="en-GB"/>
          </a:p>
        </p:txBody>
      </p:sp>
    </p:spTree>
    <p:extLst>
      <p:ext uri="{BB962C8B-B14F-4D97-AF65-F5344CB8AC3E}">
        <p14:creationId xmlns:p14="http://schemas.microsoft.com/office/powerpoint/2010/main" val="21133671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9672" y="147338"/>
            <a:ext cx="6589199" cy="1280890"/>
          </a:xfrm>
        </p:spPr>
        <p:txBody>
          <a:bodyPr>
            <a:normAutofit/>
          </a:bodyPr>
          <a:lstStyle/>
          <a:p>
            <a:r>
              <a:rPr lang="en-US" b="1" u="sng" dirty="0" smtClean="0"/>
              <a:t>Design-Manufacturing-Automobile</a:t>
            </a:r>
            <a:endParaRPr lang="en-US" b="1" u="sng" dirty="0"/>
          </a:p>
        </p:txBody>
      </p:sp>
      <p:sp>
        <p:nvSpPr>
          <p:cNvPr id="3" name="Content Placeholder 2"/>
          <p:cNvSpPr>
            <a:spLocks noGrp="1"/>
          </p:cNvSpPr>
          <p:nvPr>
            <p:ph idx="1"/>
          </p:nvPr>
        </p:nvSpPr>
        <p:spPr>
          <a:xfrm>
            <a:off x="1763688" y="1428228"/>
            <a:ext cx="6591985" cy="3777622"/>
          </a:xfrm>
        </p:spPr>
        <p:txBody>
          <a:bodyPr>
            <a:noAutofit/>
          </a:bodyPr>
          <a:lstStyle/>
          <a:p>
            <a:r>
              <a:rPr lang="en-US" sz="2200" dirty="0" smtClean="0">
                <a:latin typeface="Times New Roman" panose="02020603050405020304" pitchFamily="18" charset="0"/>
                <a:cs typeface="Times New Roman" panose="02020603050405020304" pitchFamily="18" charset="0"/>
              </a:rPr>
              <a:t>Engineering design and manufacturing skill have made the modern motor car simple to operate and economical to maintain</a:t>
            </a:r>
          </a:p>
          <a:p>
            <a:r>
              <a:rPr lang="en-US" sz="2200" dirty="0" smtClean="0">
                <a:latin typeface="Times New Roman" panose="02020603050405020304" pitchFamily="18" charset="0"/>
                <a:cs typeface="Times New Roman" panose="02020603050405020304" pitchFamily="18" charset="0"/>
              </a:rPr>
              <a:t>To achieve utmost simplicity of operation, and thus ensure greatest utility, engineers have made many design improvements and have added devices from time to time. E.g.</a:t>
            </a:r>
          </a:p>
          <a:p>
            <a:pPr marL="914400" lvl="1" indent="-514350">
              <a:buFont typeface="+mj-lt"/>
              <a:buAutoNum type="arabicPeriod"/>
            </a:pPr>
            <a:r>
              <a:rPr lang="en-US" sz="2200" dirty="0" smtClean="0">
                <a:latin typeface="Times New Roman" panose="02020603050405020304" pitchFamily="18" charset="0"/>
                <a:cs typeface="Times New Roman" panose="02020603050405020304" pitchFamily="18" charset="0"/>
              </a:rPr>
              <a:t>Electric self starter</a:t>
            </a:r>
          </a:p>
          <a:p>
            <a:pPr marL="914400" lvl="1" indent="-514350">
              <a:buFont typeface="+mj-lt"/>
              <a:buAutoNum type="arabicPeriod"/>
            </a:pPr>
            <a:r>
              <a:rPr lang="en-US" sz="2200" dirty="0" smtClean="0">
                <a:latin typeface="Times New Roman" panose="02020603050405020304" pitchFamily="18" charset="0"/>
                <a:cs typeface="Times New Roman" panose="02020603050405020304" pitchFamily="18" charset="0"/>
              </a:rPr>
              <a:t>Automotive oil pressure and engine temperature gauges</a:t>
            </a:r>
          </a:p>
          <a:p>
            <a:pPr marL="914400" lvl="1" indent="-514350">
              <a:buFont typeface="+mj-lt"/>
              <a:buAutoNum type="arabicPeriod"/>
            </a:pPr>
            <a:r>
              <a:rPr lang="en-US" sz="2200" dirty="0" smtClean="0">
                <a:latin typeface="Times New Roman" panose="02020603050405020304" pitchFamily="18" charset="0"/>
                <a:cs typeface="Times New Roman" panose="02020603050405020304" pitchFamily="18" charset="0"/>
              </a:rPr>
              <a:t>Synchromesh transmission</a:t>
            </a:r>
          </a:p>
          <a:p>
            <a:pPr marL="914400" lvl="1" indent="-514350">
              <a:buFont typeface="+mj-lt"/>
              <a:buAutoNum type="arabicPeriod"/>
            </a:pPr>
            <a:r>
              <a:rPr lang="en-US" sz="2200" dirty="0" smtClean="0">
                <a:latin typeface="Times New Roman" panose="02020603050405020304" pitchFamily="18" charset="0"/>
                <a:cs typeface="Times New Roman" panose="02020603050405020304" pitchFamily="18" charset="0"/>
              </a:rPr>
              <a:t>Automatic gear shifting mechanism</a:t>
            </a:r>
          </a:p>
        </p:txBody>
      </p:sp>
      <p:sp>
        <p:nvSpPr>
          <p:cNvPr id="4" name="Slide Number Placeholder 3"/>
          <p:cNvSpPr>
            <a:spLocks noGrp="1"/>
          </p:cNvSpPr>
          <p:nvPr>
            <p:ph type="sldNum" sz="quarter" idx="12"/>
          </p:nvPr>
        </p:nvSpPr>
        <p:spPr/>
        <p:txBody>
          <a:bodyPr/>
          <a:lstStyle/>
          <a:p>
            <a:fld id="{57B15F24-80B4-4896-9120-E4BB21D381B2}" type="slidenum">
              <a:rPr lang="en-GB" smtClean="0"/>
              <a:pPr/>
              <a:t>13</a:t>
            </a:fld>
            <a:endParaRPr lang="en-GB"/>
          </a:p>
        </p:txBody>
      </p:sp>
    </p:spTree>
    <p:extLst>
      <p:ext uri="{BB962C8B-B14F-4D97-AF65-F5344CB8AC3E}">
        <p14:creationId xmlns:p14="http://schemas.microsoft.com/office/powerpoint/2010/main" val="219173047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u="sng" dirty="0" smtClean="0"/>
              <a:t>Design-Manufacturing-Automobile</a:t>
            </a:r>
            <a:endParaRPr lang="en-US" b="1" dirty="0"/>
          </a:p>
        </p:txBody>
      </p:sp>
      <p:sp>
        <p:nvSpPr>
          <p:cNvPr id="3" name="Content Placeholder 2"/>
          <p:cNvSpPr>
            <a:spLocks noGrp="1"/>
          </p:cNvSpPr>
          <p:nvPr>
            <p:ph idx="1"/>
          </p:nvPr>
        </p:nvSpPr>
        <p:spPr/>
        <p:txBody>
          <a:bodyPr>
            <a:normAutofit/>
          </a:bodyPr>
          <a:lstStyle/>
          <a:p>
            <a:r>
              <a:rPr lang="en-US" sz="2200" dirty="0" smtClean="0">
                <a:latin typeface="Times New Roman" panose="02020603050405020304" pitchFamily="18" charset="0"/>
                <a:cs typeface="Times New Roman" panose="02020603050405020304" pitchFamily="18" charset="0"/>
              </a:rPr>
              <a:t>Manufacturing skill, combined with improved designs, has affected great savings so that economical transportation has been become available to many millions.</a:t>
            </a:r>
          </a:p>
          <a:p>
            <a:r>
              <a:rPr lang="en-US" sz="2200" dirty="0" smtClean="0">
                <a:latin typeface="Times New Roman" panose="02020603050405020304" pitchFamily="18" charset="0"/>
                <a:cs typeface="Times New Roman" panose="02020603050405020304" pitchFamily="18" charset="0"/>
              </a:rPr>
              <a:t>At the same time improvements in manufacturing method have made it possible to  use better material and closer tolerances so that car life has been tremendously increased.</a:t>
            </a:r>
          </a:p>
          <a:p>
            <a:endParaRPr lang="en-US" sz="2200"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57B15F24-80B4-4896-9120-E4BB21D381B2}" type="slidenum">
              <a:rPr lang="en-GB" smtClean="0"/>
              <a:pPr/>
              <a:t>14</a:t>
            </a:fld>
            <a:endParaRPr lang="en-GB"/>
          </a:p>
        </p:txBody>
      </p:sp>
    </p:spTree>
    <p:extLst>
      <p:ext uri="{BB962C8B-B14F-4D97-AF65-F5344CB8AC3E}">
        <p14:creationId xmlns:p14="http://schemas.microsoft.com/office/powerpoint/2010/main" val="402677365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00" b="1" u="sng" dirty="0" smtClean="0"/>
              <a:t>Components of a four wheeler Automobile</a:t>
            </a:r>
            <a:endParaRPr lang="en-US" sz="3200" b="1" u="sng" dirty="0"/>
          </a:p>
        </p:txBody>
      </p:sp>
      <p:sp>
        <p:nvSpPr>
          <p:cNvPr id="3" name="Content Placeholder 2"/>
          <p:cNvSpPr>
            <a:spLocks noGrp="1"/>
          </p:cNvSpPr>
          <p:nvPr>
            <p:ph idx="1"/>
          </p:nvPr>
        </p:nvSpPr>
        <p:spPr/>
        <p:txBody>
          <a:bodyPr>
            <a:normAutofit/>
          </a:bodyPr>
          <a:lstStyle/>
          <a:p>
            <a:r>
              <a:rPr lang="en-US" sz="2200" dirty="0" smtClean="0">
                <a:latin typeface="Times New Roman" panose="02020603050405020304" pitchFamily="18" charset="0"/>
                <a:cs typeface="Times New Roman" panose="02020603050405020304" pitchFamily="18" charset="0"/>
              </a:rPr>
              <a:t>About 1500 separate parts are put together to make an automobile.</a:t>
            </a:r>
          </a:p>
          <a:p>
            <a:r>
              <a:rPr lang="en-US" sz="2200" dirty="0" smtClean="0">
                <a:latin typeface="Times New Roman" panose="02020603050405020304" pitchFamily="18" charset="0"/>
                <a:cs typeface="Times New Roman" panose="02020603050405020304" pitchFamily="18" charset="0"/>
              </a:rPr>
              <a:t>These parts are grouped into several systems.</a:t>
            </a:r>
          </a:p>
          <a:p>
            <a:r>
              <a:rPr lang="en-US" sz="2200" dirty="0" smtClean="0">
                <a:latin typeface="Times New Roman" panose="02020603050405020304" pitchFamily="18" charset="0"/>
                <a:cs typeface="Times New Roman" panose="02020603050405020304" pitchFamily="18" charset="0"/>
              </a:rPr>
              <a:t>Each system is made up of two or more parts that work together to perform a specific job.</a:t>
            </a:r>
          </a:p>
          <a:p>
            <a:r>
              <a:rPr lang="en-US" sz="2200" dirty="0" smtClean="0">
                <a:latin typeface="Times New Roman" panose="02020603050405020304" pitchFamily="18" charset="0"/>
                <a:cs typeface="Times New Roman" panose="02020603050405020304" pitchFamily="18" charset="0"/>
              </a:rPr>
              <a:t>The automotive vehicles are produced in large variety of sizes and shapes.</a:t>
            </a:r>
          </a:p>
          <a:p>
            <a:r>
              <a:rPr lang="en-US" sz="2200" dirty="0" smtClean="0">
                <a:latin typeface="Times New Roman" panose="02020603050405020304" pitchFamily="18" charset="0"/>
                <a:cs typeface="Times New Roman" panose="02020603050405020304" pitchFamily="18" charset="0"/>
              </a:rPr>
              <a:t>All have the same basic parts and systems.</a:t>
            </a:r>
            <a:endParaRPr lang="en-US" sz="2200"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57B15F24-80B4-4896-9120-E4BB21D381B2}" type="slidenum">
              <a:rPr lang="en-GB" smtClean="0"/>
              <a:pPr/>
              <a:t>15</a:t>
            </a:fld>
            <a:endParaRPr lang="en-GB"/>
          </a:p>
        </p:txBody>
      </p:sp>
    </p:spTree>
    <p:extLst>
      <p:ext uri="{BB962C8B-B14F-4D97-AF65-F5344CB8AC3E}">
        <p14:creationId xmlns:p14="http://schemas.microsoft.com/office/powerpoint/2010/main" val="72389731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1"/>
          </p:nvPr>
        </p:nvPicPr>
        <p:blipFill>
          <a:blip r:embed="rId2" cstate="print"/>
          <a:srcRect l="13084" t="18520" r="38641" b="17503"/>
          <a:stretch>
            <a:fillRect/>
          </a:stretch>
        </p:blipFill>
        <p:spPr bwMode="auto">
          <a:xfrm>
            <a:off x="0" y="0"/>
            <a:ext cx="9144000" cy="6858000"/>
          </a:xfrm>
          <a:prstGeom prst="rect">
            <a:avLst/>
          </a:prstGeom>
          <a:noFill/>
          <a:ln w="9525">
            <a:noFill/>
            <a:miter lim="800000"/>
            <a:headEnd/>
            <a:tailEnd/>
          </a:ln>
        </p:spPr>
      </p:pic>
      <p:sp>
        <p:nvSpPr>
          <p:cNvPr id="2" name="Slide Number Placeholder 1"/>
          <p:cNvSpPr>
            <a:spLocks noGrp="1"/>
          </p:cNvSpPr>
          <p:nvPr>
            <p:ph type="sldNum" sz="quarter" idx="12"/>
          </p:nvPr>
        </p:nvSpPr>
        <p:spPr/>
        <p:txBody>
          <a:bodyPr/>
          <a:lstStyle/>
          <a:p>
            <a:fld id="{57B15F24-80B4-4896-9120-E4BB21D381B2}" type="slidenum">
              <a:rPr lang="en-GB" smtClean="0"/>
              <a:pPr/>
              <a:t>16</a:t>
            </a:fld>
            <a:endParaRPr lang="en-GB"/>
          </a:p>
        </p:txBody>
      </p:sp>
    </p:spTree>
    <p:extLst>
      <p:ext uri="{BB962C8B-B14F-4D97-AF65-F5344CB8AC3E}">
        <p14:creationId xmlns:p14="http://schemas.microsoft.com/office/powerpoint/2010/main" val="74010181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1560" y="1268760"/>
            <a:ext cx="8229600" cy="3024336"/>
          </a:xfrm>
        </p:spPr>
        <p:txBody>
          <a:bodyPr>
            <a:normAutofit/>
          </a:bodyPr>
          <a:lstStyle/>
          <a:p>
            <a:r>
              <a:rPr lang="en-GB" sz="2400" dirty="0" smtClean="0">
                <a:latin typeface="Times New Roman" panose="02020603050405020304" pitchFamily="18" charset="0"/>
                <a:cs typeface="Times New Roman" panose="02020603050405020304" pitchFamily="18" charset="0"/>
              </a:rPr>
              <a:t>It is the most common question that arises when you are in the market looking for a new car but not sure what kind of car suits your personality, budget and practicality wise.</a:t>
            </a:r>
          </a:p>
          <a:p>
            <a:pPr>
              <a:buNone/>
            </a:pPr>
            <a:endParaRPr lang="en-GB" sz="2400" dirty="0" smtClean="0">
              <a:latin typeface="Times New Roman" panose="02020603050405020304" pitchFamily="18" charset="0"/>
              <a:cs typeface="Times New Roman" panose="02020603050405020304" pitchFamily="18" charset="0"/>
            </a:endParaRPr>
          </a:p>
          <a:p>
            <a:r>
              <a:rPr lang="en-GB" sz="2400" dirty="0" smtClean="0">
                <a:latin typeface="Times New Roman" panose="02020603050405020304" pitchFamily="18" charset="0"/>
                <a:cs typeface="Times New Roman" panose="02020603050405020304" pitchFamily="18" charset="0"/>
              </a:rPr>
              <a:t>To help you through this confusion and aid you in making a choice we've compiled a brief description of the most popular vehicle types.</a:t>
            </a:r>
            <a:endParaRPr lang="en-GB" sz="2400" dirty="0">
              <a:latin typeface="Times New Roman" panose="02020603050405020304" pitchFamily="18" charset="0"/>
              <a:cs typeface="Times New Roman" panose="02020603050405020304" pitchFamily="18" charset="0"/>
            </a:endParaRPr>
          </a:p>
        </p:txBody>
      </p:sp>
      <p:sp>
        <p:nvSpPr>
          <p:cNvPr id="2" name="Slide Number Placeholder 1"/>
          <p:cNvSpPr>
            <a:spLocks noGrp="1"/>
          </p:cNvSpPr>
          <p:nvPr>
            <p:ph type="sldNum" sz="quarter" idx="12"/>
          </p:nvPr>
        </p:nvSpPr>
        <p:spPr/>
        <p:txBody>
          <a:bodyPr/>
          <a:lstStyle/>
          <a:p>
            <a:fld id="{57B15F24-80B4-4896-9120-E4BB21D381B2}" type="slidenum">
              <a:rPr lang="en-GB" smtClean="0"/>
              <a:pPr/>
              <a:t>17</a:t>
            </a:fld>
            <a:endParaRPr lang="en-GB"/>
          </a:p>
        </p:txBody>
      </p:sp>
      <p:graphicFrame>
        <p:nvGraphicFramePr>
          <p:cNvPr id="4" name="Table 3"/>
          <p:cNvGraphicFramePr>
            <a:graphicFrameLocks noGrp="1"/>
          </p:cNvGraphicFramePr>
          <p:nvPr>
            <p:extLst>
              <p:ext uri="{D42A27DB-BD31-4B8C-83A1-F6EECF244321}">
                <p14:modId xmlns:p14="http://schemas.microsoft.com/office/powerpoint/2010/main" val="4052205255"/>
              </p:ext>
            </p:extLst>
          </p:nvPr>
        </p:nvGraphicFramePr>
        <p:xfrm>
          <a:off x="1259632" y="4418076"/>
          <a:ext cx="6960095" cy="1483360"/>
        </p:xfrm>
        <a:graphic>
          <a:graphicData uri="http://schemas.openxmlformats.org/drawingml/2006/table">
            <a:tbl>
              <a:tblPr firstRow="1" bandRow="1">
                <a:tableStyleId>{5C22544A-7EE6-4342-B048-85BDC9FD1C3A}</a:tableStyleId>
              </a:tblPr>
              <a:tblGrid>
                <a:gridCol w="2794680"/>
                <a:gridCol w="2096011"/>
                <a:gridCol w="2069404"/>
              </a:tblGrid>
              <a:tr h="370840">
                <a:tc gridSpan="3">
                  <a:txBody>
                    <a:bodyPr/>
                    <a:lstStyle/>
                    <a:p>
                      <a:pPr algn="ctr"/>
                      <a:r>
                        <a:rPr lang="en-GB" dirty="0" smtClean="0"/>
                        <a:t>Different</a:t>
                      </a:r>
                      <a:r>
                        <a:rPr lang="en-GB" baseline="0" dirty="0" smtClean="0"/>
                        <a:t> Types of Car Body Styles</a:t>
                      </a:r>
                      <a:endParaRPr lang="en-GB" b="0" dirty="0"/>
                    </a:p>
                  </a:txBody>
                  <a:tcPr/>
                </a:tc>
                <a:tc hMerge="1">
                  <a:txBody>
                    <a:bodyPr/>
                    <a:lstStyle/>
                    <a:p>
                      <a:pPr algn="ctr"/>
                      <a:endParaRPr lang="en-GB" b="0" dirty="0"/>
                    </a:p>
                  </a:txBody>
                  <a:tcPr/>
                </a:tc>
                <a:tc hMerge="1">
                  <a:txBody>
                    <a:bodyPr/>
                    <a:lstStyle/>
                    <a:p>
                      <a:pPr algn="ctr"/>
                      <a:endParaRPr lang="en-GB" b="0" dirty="0"/>
                    </a:p>
                  </a:txBody>
                  <a:tcPr/>
                </a:tc>
              </a:tr>
              <a:tr h="370840">
                <a:tc>
                  <a:txBody>
                    <a:bodyPr/>
                    <a:lstStyle/>
                    <a:p>
                      <a:pPr algn="ctr"/>
                      <a:r>
                        <a:rPr lang="en-GB" dirty="0" smtClean="0"/>
                        <a:t>Small City Car</a:t>
                      </a:r>
                      <a:endParaRPr lang="en-GB" b="0" dirty="0"/>
                    </a:p>
                  </a:txBody>
                  <a:tcPr/>
                </a:tc>
                <a:tc>
                  <a:txBody>
                    <a:bodyPr/>
                    <a:lstStyle/>
                    <a:p>
                      <a:pPr algn="ctr"/>
                      <a:r>
                        <a:rPr lang="en-GB" dirty="0" smtClean="0"/>
                        <a:t>Hatchback</a:t>
                      </a:r>
                      <a:endParaRPr lang="en-GB" b="0" dirty="0"/>
                    </a:p>
                  </a:txBody>
                  <a:tcPr/>
                </a:tc>
                <a:tc>
                  <a:txBody>
                    <a:bodyPr/>
                    <a:lstStyle/>
                    <a:p>
                      <a:pPr algn="ctr"/>
                      <a:r>
                        <a:rPr lang="en-GB" dirty="0" smtClean="0"/>
                        <a:t>Coupe</a:t>
                      </a:r>
                      <a:endParaRPr lang="en-GB" b="0" dirty="0"/>
                    </a:p>
                  </a:txBody>
                  <a:tcPr/>
                </a:tc>
              </a:tr>
              <a:tr h="370840">
                <a:tc>
                  <a:txBody>
                    <a:bodyPr/>
                    <a:lstStyle/>
                    <a:p>
                      <a:pPr algn="ctr"/>
                      <a:r>
                        <a:rPr lang="en-GB" dirty="0" smtClean="0"/>
                        <a:t>Convertible/Cabriolet</a:t>
                      </a:r>
                      <a:endParaRPr lang="en-GB" dirty="0"/>
                    </a:p>
                  </a:txBody>
                  <a:tcPr/>
                </a:tc>
                <a:tc>
                  <a:txBody>
                    <a:bodyPr/>
                    <a:lstStyle/>
                    <a:p>
                      <a:pPr algn="ctr"/>
                      <a:r>
                        <a:rPr lang="en-GB" dirty="0" smtClean="0"/>
                        <a:t>Sedan/Saloon</a:t>
                      </a:r>
                      <a:endParaRPr lang="en-GB" dirty="0"/>
                    </a:p>
                  </a:txBody>
                  <a:tcPr/>
                </a:tc>
                <a:tc>
                  <a:txBody>
                    <a:bodyPr/>
                    <a:lstStyle/>
                    <a:p>
                      <a:pPr algn="ctr"/>
                      <a:r>
                        <a:rPr lang="en-GB" dirty="0" smtClean="0"/>
                        <a:t>SUV</a:t>
                      </a:r>
                      <a:endParaRPr lang="en-GB" dirty="0"/>
                    </a:p>
                  </a:txBody>
                  <a:tcPr/>
                </a:tc>
              </a:tr>
              <a:tr h="370840">
                <a:tc>
                  <a:txBody>
                    <a:bodyPr/>
                    <a:lstStyle/>
                    <a:p>
                      <a:pPr algn="ctr"/>
                      <a:r>
                        <a:rPr lang="en-GB" dirty="0" smtClean="0"/>
                        <a:t>MPV</a:t>
                      </a:r>
                      <a:endParaRPr lang="en-GB" dirty="0"/>
                    </a:p>
                  </a:txBody>
                  <a:tcPr/>
                </a:tc>
                <a:tc>
                  <a:txBody>
                    <a:bodyPr/>
                    <a:lstStyle/>
                    <a:p>
                      <a:pPr algn="ctr"/>
                      <a:r>
                        <a:rPr lang="en-GB" dirty="0" smtClean="0"/>
                        <a:t>Estate</a:t>
                      </a:r>
                      <a:endParaRPr lang="en-GB" dirty="0"/>
                    </a:p>
                  </a:txBody>
                  <a:tcPr/>
                </a:tc>
                <a:tc>
                  <a:txBody>
                    <a:bodyPr/>
                    <a:lstStyle/>
                    <a:p>
                      <a:pPr algn="ctr"/>
                      <a:r>
                        <a:rPr lang="en-GB" dirty="0" smtClean="0"/>
                        <a:t>Crossovers</a:t>
                      </a:r>
                      <a:endParaRPr lang="en-GB" dirty="0"/>
                    </a:p>
                  </a:txBody>
                  <a:tcPr/>
                </a:tc>
              </a:tr>
            </a:tbl>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755576" y="188640"/>
            <a:ext cx="7941568" cy="998984"/>
          </a:xfrm>
        </p:spPr>
        <p:txBody>
          <a:bodyPr>
            <a:normAutofit fontScale="90000"/>
          </a:bodyPr>
          <a:lstStyle/>
          <a:p>
            <a:r>
              <a:rPr lang="en-GB" dirty="0" smtClean="0"/>
              <a:t> </a:t>
            </a:r>
            <a:br>
              <a:rPr lang="en-GB" dirty="0" smtClean="0"/>
            </a:br>
            <a:r>
              <a:rPr lang="en-GB" dirty="0" smtClean="0"/>
              <a:t>       Small City Car</a:t>
            </a:r>
            <a:endParaRPr lang="en-GB" dirty="0"/>
          </a:p>
        </p:txBody>
      </p:sp>
      <p:sp>
        <p:nvSpPr>
          <p:cNvPr id="2" name="Content Placeholder 1"/>
          <p:cNvSpPr>
            <a:spLocks noGrp="1"/>
          </p:cNvSpPr>
          <p:nvPr>
            <p:ph idx="1"/>
          </p:nvPr>
        </p:nvSpPr>
        <p:spPr>
          <a:xfrm>
            <a:off x="586605" y="1720578"/>
            <a:ext cx="8229600" cy="1297392"/>
          </a:xfrm>
        </p:spPr>
        <p:txBody>
          <a:bodyPr>
            <a:noAutofit/>
          </a:bodyPr>
          <a:lstStyle/>
          <a:p>
            <a:r>
              <a:rPr lang="en-GB" sz="2000" dirty="0" smtClean="0">
                <a:latin typeface="Times New Roman" panose="02020603050405020304" pitchFamily="18" charset="0"/>
                <a:cs typeface="Times New Roman" panose="02020603050405020304" pitchFamily="18" charset="0"/>
              </a:rPr>
              <a:t>Small city cars are best known and most suitable for city drivers. Designed with narrow streets, small parking spaces and heavy traffic in mind, they are the smallest type of car you can realistically own. While driving on motorways its limited to certain top speeds and feels very comfortable.</a:t>
            </a:r>
            <a:endParaRPr lang="en-GB" sz="2000"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57B15F24-80B4-4896-9120-E4BB21D381B2}" type="slidenum">
              <a:rPr lang="en-GB" smtClean="0"/>
              <a:pPr/>
              <a:t>18</a:t>
            </a:fld>
            <a:endParaRPr lang="en-GB"/>
          </a:p>
        </p:txBody>
      </p:sp>
      <p:sp>
        <p:nvSpPr>
          <p:cNvPr id="5" name="Content Placeholder 1"/>
          <p:cNvSpPr txBox="1">
            <a:spLocks/>
          </p:cNvSpPr>
          <p:nvPr/>
        </p:nvSpPr>
        <p:spPr>
          <a:xfrm>
            <a:off x="4619676" y="3223617"/>
            <a:ext cx="4355976" cy="1443616"/>
          </a:xfrm>
          <a:prstGeom prst="rect">
            <a:avLst/>
          </a:prstGeom>
        </p:spPr>
        <p:txBody>
          <a:bodyPr vert="horz">
            <a:normAutofit/>
          </a:bodyPr>
          <a:lstStyle/>
          <a:p>
            <a:pPr marL="365760" marR="0" lvl="0" indent="-256032" algn="l" defTabSz="914400" rtl="0" eaLnBrk="1" fontAlgn="auto" latinLnBrk="0" hangingPunct="1">
              <a:lnSpc>
                <a:spcPct val="100000"/>
              </a:lnSpc>
              <a:spcBef>
                <a:spcPts val="400"/>
              </a:spcBef>
              <a:spcAft>
                <a:spcPts val="0"/>
              </a:spcAft>
              <a:buClr>
                <a:schemeClr val="accent1"/>
              </a:buClr>
              <a:buSzPct val="68000"/>
              <a:tabLst/>
              <a:defRPr/>
            </a:pPr>
            <a:r>
              <a:rPr lang="en-GB" sz="2000" b="1" u="sng" dirty="0" smtClean="0">
                <a:latin typeface="Times New Roman" panose="02020603050405020304" pitchFamily="18" charset="0"/>
                <a:cs typeface="Times New Roman" panose="02020603050405020304" pitchFamily="18" charset="0"/>
              </a:rPr>
              <a:t>Best for:</a:t>
            </a: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ü"/>
              <a:tabLst/>
              <a:defRPr/>
            </a:pPr>
            <a:r>
              <a:rPr lang="en-GB" sz="2000" dirty="0" smtClean="0">
                <a:latin typeface="Times New Roman" panose="02020603050405020304" pitchFamily="18" charset="0"/>
                <a:cs typeface="Times New Roman" panose="02020603050405020304" pitchFamily="18" charset="0"/>
              </a:rPr>
              <a:t>New Drivers : Small city cars has lower insurance group </a:t>
            </a: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ü"/>
              <a:tabLst/>
              <a:defRPr/>
            </a:pPr>
            <a:r>
              <a:rPr lang="en-GB" sz="2000" dirty="0" smtClean="0">
                <a:latin typeface="Times New Roman" panose="02020603050405020304" pitchFamily="18" charset="0"/>
                <a:cs typeface="Times New Roman" panose="02020603050405020304" pitchFamily="18" charset="0"/>
              </a:rPr>
              <a:t>Single or Couple</a:t>
            </a:r>
          </a:p>
          <a:p>
            <a:pPr marL="365760" marR="0" lvl="0" indent="-256032" algn="l" defTabSz="914400" rtl="0" eaLnBrk="1" fontAlgn="auto" latinLnBrk="0" hangingPunct="1">
              <a:lnSpc>
                <a:spcPct val="100000"/>
              </a:lnSpc>
              <a:spcBef>
                <a:spcPts val="400"/>
              </a:spcBef>
              <a:spcAft>
                <a:spcPts val="0"/>
              </a:spcAft>
              <a:buClr>
                <a:schemeClr val="accent1"/>
              </a:buClr>
              <a:buSzPct val="68000"/>
              <a:tabLst/>
              <a:defRPr/>
            </a:pPr>
            <a:endParaRPr lang="en-GB" sz="2000" dirty="0" smtClean="0">
              <a:latin typeface="Times New Roman" panose="02020603050405020304" pitchFamily="18" charset="0"/>
              <a:cs typeface="Times New Roman" panose="02020603050405020304" pitchFamily="18" charset="0"/>
            </a:endParaRPr>
          </a:p>
        </p:txBody>
      </p:sp>
      <p:sp>
        <p:nvSpPr>
          <p:cNvPr id="6" name="Content Placeholder 1"/>
          <p:cNvSpPr txBox="1">
            <a:spLocks/>
          </p:cNvSpPr>
          <p:nvPr/>
        </p:nvSpPr>
        <p:spPr>
          <a:xfrm>
            <a:off x="831799" y="3184025"/>
            <a:ext cx="3816424" cy="1443616"/>
          </a:xfrm>
          <a:prstGeom prst="rect">
            <a:avLst/>
          </a:prstGeom>
        </p:spPr>
        <p:txBody>
          <a:bodyPr vert="horz">
            <a:noAutofit/>
          </a:bodyPr>
          <a:lstStyle/>
          <a:p>
            <a:pPr marL="365760" marR="0" lvl="0" indent="-256032" algn="l" defTabSz="914400" rtl="0" eaLnBrk="1" fontAlgn="auto" latinLnBrk="0" hangingPunct="1">
              <a:lnSpc>
                <a:spcPct val="100000"/>
              </a:lnSpc>
              <a:spcBef>
                <a:spcPts val="400"/>
              </a:spcBef>
              <a:spcAft>
                <a:spcPts val="0"/>
              </a:spcAft>
              <a:buClr>
                <a:schemeClr val="accent1"/>
              </a:buClr>
              <a:buSzPct val="68000"/>
              <a:tabLst/>
              <a:defRPr/>
            </a:pPr>
            <a:r>
              <a:rPr lang="en-GB" b="1" u="sng" dirty="0" smtClean="0">
                <a:latin typeface="Times New Roman" panose="02020603050405020304" pitchFamily="18" charset="0"/>
                <a:cs typeface="Times New Roman" panose="02020603050405020304" pitchFamily="18" charset="0"/>
              </a:rPr>
              <a:t>Highlights</a:t>
            </a:r>
            <a:r>
              <a:rPr lang="en-GB" dirty="0" smtClean="0">
                <a:latin typeface="Times New Roman" panose="02020603050405020304" pitchFamily="18" charset="0"/>
                <a:cs typeface="Times New Roman" panose="02020603050405020304" pitchFamily="18" charset="0"/>
              </a:rPr>
              <a:t>:</a:t>
            </a:r>
          </a:p>
          <a:p>
            <a:pPr marL="624078" marR="0" lvl="0" indent="-51435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ü"/>
              <a:tabLst/>
              <a:defRPr/>
            </a:pPr>
            <a:r>
              <a:rPr lang="en-GB" dirty="0" smtClean="0">
                <a:latin typeface="Times New Roman" panose="02020603050405020304" pitchFamily="18" charset="0"/>
                <a:cs typeface="Times New Roman" panose="02020603050405020304" pitchFamily="18" charset="0"/>
              </a:rPr>
              <a:t>Low running costs</a:t>
            </a:r>
          </a:p>
          <a:p>
            <a:pPr marL="624078" marR="0" lvl="0" indent="-51435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ü"/>
              <a:tabLst/>
              <a:defRPr/>
            </a:pPr>
            <a:r>
              <a:rPr lang="en-GB" dirty="0" smtClean="0">
                <a:latin typeface="Times New Roman" panose="02020603050405020304" pitchFamily="18" charset="0"/>
                <a:cs typeface="Times New Roman" panose="02020603050405020304" pitchFamily="18" charset="0"/>
              </a:rPr>
              <a:t>Higher fuel efficiency</a:t>
            </a:r>
          </a:p>
          <a:p>
            <a:pPr marL="624078" marR="0" lvl="0" indent="-51435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ü"/>
              <a:tabLst/>
              <a:defRPr/>
            </a:pPr>
            <a:r>
              <a:rPr lang="en-GB" dirty="0" smtClean="0">
                <a:latin typeface="Times New Roman" panose="02020603050405020304" pitchFamily="18" charset="0"/>
                <a:cs typeface="Times New Roman" panose="02020603050405020304" pitchFamily="18" charset="0"/>
              </a:rPr>
              <a:t>Comfortable ride</a:t>
            </a:r>
          </a:p>
          <a:p>
            <a:pPr marL="624078" marR="0" lvl="0" indent="-51435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ü"/>
              <a:tabLst/>
              <a:defRPr/>
            </a:pPr>
            <a:r>
              <a:rPr lang="en-GB" dirty="0" smtClean="0">
                <a:latin typeface="Times New Roman" panose="02020603050405020304" pitchFamily="18" charset="0"/>
                <a:cs typeface="Times New Roman" panose="02020603050405020304" pitchFamily="18" charset="0"/>
              </a:rPr>
              <a:t>Practical Interior</a:t>
            </a:r>
          </a:p>
          <a:p>
            <a:pPr marL="624078" marR="0" lvl="0" indent="-51435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ü"/>
              <a:tabLst/>
              <a:defRPr/>
            </a:pPr>
            <a:endParaRPr lang="en-GB" dirty="0" smtClean="0">
              <a:latin typeface="Times New Roman" panose="02020603050405020304" pitchFamily="18" charset="0"/>
              <a:cs typeface="Times New Roman" panose="02020603050405020304" pitchFamily="18" charset="0"/>
            </a:endParaRPr>
          </a:p>
          <a:p>
            <a:pPr marL="365760" marR="0" lvl="0" indent="-256032" algn="l" defTabSz="914400" rtl="0" eaLnBrk="1" fontAlgn="auto" latinLnBrk="0" hangingPunct="1">
              <a:lnSpc>
                <a:spcPct val="100000"/>
              </a:lnSpc>
              <a:spcBef>
                <a:spcPts val="400"/>
              </a:spcBef>
              <a:spcAft>
                <a:spcPts val="0"/>
              </a:spcAft>
              <a:buClr>
                <a:schemeClr val="accent1"/>
              </a:buClr>
              <a:buSzPct val="68000"/>
              <a:tabLst/>
              <a:defRPr/>
            </a:pPr>
            <a:endParaRPr lang="en-GB" dirty="0" smtClean="0">
              <a:latin typeface="Times New Roman" panose="02020603050405020304" pitchFamily="18" charset="0"/>
              <a:cs typeface="Times New Roman" panose="02020603050405020304" pitchFamily="18" charset="0"/>
            </a:endParaRPr>
          </a:p>
        </p:txBody>
      </p:sp>
      <p:sp>
        <p:nvSpPr>
          <p:cNvPr id="7" name="Content Placeholder 1"/>
          <p:cNvSpPr txBox="1">
            <a:spLocks/>
          </p:cNvSpPr>
          <p:nvPr/>
        </p:nvSpPr>
        <p:spPr>
          <a:xfrm>
            <a:off x="611560" y="4793696"/>
            <a:ext cx="7560840" cy="1443616"/>
          </a:xfrm>
          <a:prstGeom prst="rect">
            <a:avLst/>
          </a:prstGeom>
        </p:spPr>
        <p:txBody>
          <a:bodyPr vert="horz">
            <a:normAutofit/>
          </a:bodyPr>
          <a:lstStyle/>
          <a:p>
            <a:pPr marL="365760" marR="0" lvl="0" indent="-256032" algn="l" defTabSz="914400" rtl="0" eaLnBrk="1" fontAlgn="auto" latinLnBrk="0" hangingPunct="1">
              <a:lnSpc>
                <a:spcPct val="100000"/>
              </a:lnSpc>
              <a:spcBef>
                <a:spcPts val="400"/>
              </a:spcBef>
              <a:spcAft>
                <a:spcPts val="0"/>
              </a:spcAft>
              <a:buClr>
                <a:schemeClr val="accent1"/>
              </a:buClr>
              <a:buSzPct val="68000"/>
              <a:tabLst/>
              <a:defRPr/>
            </a:pPr>
            <a:r>
              <a:rPr lang="en-GB" sz="2000" b="1" u="sng" dirty="0" smtClean="0">
                <a:latin typeface="Times New Roman" panose="02020603050405020304" pitchFamily="18" charset="0"/>
                <a:cs typeface="Times New Roman" panose="02020603050405020304" pitchFamily="18" charset="0"/>
              </a:rPr>
              <a:t>Against</a:t>
            </a:r>
            <a:r>
              <a:rPr lang="en-GB" sz="2000" u="sng" dirty="0" smtClean="0">
                <a:latin typeface="Times New Roman" panose="02020603050405020304" pitchFamily="18" charset="0"/>
                <a:cs typeface="Times New Roman" panose="02020603050405020304" pitchFamily="18" charset="0"/>
              </a:rPr>
              <a:t>:</a:t>
            </a:r>
            <a:endParaRPr lang="en-GB" sz="2000" dirty="0" smtClean="0">
              <a:latin typeface="Times New Roman" panose="02020603050405020304" pitchFamily="18" charset="0"/>
              <a:cs typeface="Times New Roman" panose="02020603050405020304" pitchFamily="18" charset="0"/>
            </a:endParaRPr>
          </a:p>
          <a:p>
            <a:pPr marL="624078" marR="0" lvl="0" indent="-51435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ü"/>
              <a:tabLst/>
              <a:defRPr/>
            </a:pPr>
            <a:r>
              <a:rPr lang="en-GB" sz="2000" dirty="0" smtClean="0">
                <a:latin typeface="Times New Roman" panose="02020603050405020304" pitchFamily="18" charset="0"/>
                <a:cs typeface="Times New Roman" panose="02020603050405020304" pitchFamily="18" charset="0"/>
              </a:rPr>
              <a:t>If you are a family person, then hatchbacks would be more practical than small city cars due lack of legroom, headroom and passenger space.</a:t>
            </a:r>
          </a:p>
          <a:p>
            <a:pPr marL="365760" marR="0" lvl="0" indent="-256032" algn="l" defTabSz="914400" rtl="0" eaLnBrk="1" fontAlgn="auto" latinLnBrk="0" hangingPunct="1">
              <a:lnSpc>
                <a:spcPct val="100000"/>
              </a:lnSpc>
              <a:spcBef>
                <a:spcPts val="400"/>
              </a:spcBef>
              <a:spcAft>
                <a:spcPts val="0"/>
              </a:spcAft>
              <a:buClr>
                <a:schemeClr val="accent1"/>
              </a:buClr>
              <a:buSzPct val="68000"/>
              <a:tabLst/>
              <a:defRPr/>
            </a:pPr>
            <a:endParaRPr lang="en-GB" sz="2000" dirty="0" smtClean="0">
              <a:latin typeface="Times New Roman" panose="02020603050405020304" pitchFamily="18" charset="0"/>
              <a:cs typeface="Times New Roman" panose="02020603050405020304" pitchFamily="18" charset="0"/>
            </a:endParaRPr>
          </a:p>
        </p:txBody>
      </p:sp>
      <p:pic>
        <p:nvPicPr>
          <p:cNvPr id="9" name="Picture 8" descr="FIAT500_Pop_Giallo.png"/>
          <p:cNvPicPr>
            <a:picLocks noChangeAspect="1"/>
          </p:cNvPicPr>
          <p:nvPr/>
        </p:nvPicPr>
        <p:blipFill>
          <a:blip r:embed="rId3" cstate="print"/>
          <a:stretch>
            <a:fillRect/>
          </a:stretch>
        </p:blipFill>
        <p:spPr>
          <a:xfrm>
            <a:off x="5253137" y="-315415"/>
            <a:ext cx="3890863" cy="2592288"/>
          </a:xfrm>
          <a:prstGeom prst="rect">
            <a:avLst/>
          </a:prstGeom>
        </p:spPr>
      </p:pic>
      <p:sp>
        <p:nvSpPr>
          <p:cNvPr id="11" name="Footer Placeholder 4"/>
          <p:cNvSpPr txBox="1">
            <a:spLocks/>
          </p:cNvSpPr>
          <p:nvPr/>
        </p:nvSpPr>
        <p:spPr>
          <a:xfrm>
            <a:off x="-108520" y="6492875"/>
            <a:ext cx="2736304" cy="365125"/>
          </a:xfrm>
          <a:prstGeom prst="rect">
            <a:avLst/>
          </a:prstGeom>
        </p:spPr>
        <p:txBody>
          <a:bodyPr vert="horz" anchor="b"/>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smtClean="0">
                <a:ln>
                  <a:noFill/>
                </a:ln>
                <a:solidFill>
                  <a:schemeClr val="tx1"/>
                </a:solidFill>
                <a:effectLst/>
                <a:uLnTx/>
                <a:uFillTx/>
                <a:latin typeface="+mn-lt"/>
                <a:ea typeface="+mn-ea"/>
                <a:cs typeface="+mn-cs"/>
              </a:rPr>
              <a:t>https://www.selectcontracts.co.uk/</a:t>
            </a:r>
            <a:endParaRPr kumimoji="0" lang="en-GB" sz="11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166936" y="341784"/>
            <a:ext cx="7941568" cy="998984"/>
          </a:xfrm>
        </p:spPr>
        <p:txBody>
          <a:bodyPr/>
          <a:lstStyle/>
          <a:p>
            <a:r>
              <a:rPr lang="en-GB" dirty="0" smtClean="0"/>
              <a:t>Hatchback</a:t>
            </a:r>
            <a:endParaRPr lang="en-GB" dirty="0"/>
          </a:p>
        </p:txBody>
      </p:sp>
      <p:sp>
        <p:nvSpPr>
          <p:cNvPr id="2" name="Content Placeholder 1"/>
          <p:cNvSpPr>
            <a:spLocks noGrp="1"/>
          </p:cNvSpPr>
          <p:nvPr>
            <p:ph idx="1"/>
          </p:nvPr>
        </p:nvSpPr>
        <p:spPr>
          <a:xfrm>
            <a:off x="590872" y="1916832"/>
            <a:ext cx="8229600" cy="1756356"/>
          </a:xfrm>
        </p:spPr>
        <p:txBody>
          <a:bodyPr>
            <a:noAutofit/>
          </a:bodyPr>
          <a:lstStyle/>
          <a:p>
            <a:r>
              <a:rPr lang="en-GB" sz="2000" dirty="0" smtClean="0">
                <a:latin typeface="Times New Roman" panose="02020603050405020304" pitchFamily="18" charset="0"/>
                <a:cs typeface="Times New Roman" panose="02020603050405020304" pitchFamily="18" charset="0"/>
              </a:rPr>
              <a:t>Hatchbacks are more practical than small city cars. Best known for fun driving and suitable for small families. </a:t>
            </a:r>
          </a:p>
          <a:p>
            <a:r>
              <a:rPr lang="en-GB" sz="2000" dirty="0" smtClean="0">
                <a:latin typeface="Times New Roman" panose="02020603050405020304" pitchFamily="18" charset="0"/>
                <a:cs typeface="Times New Roman" panose="02020603050405020304" pitchFamily="18" charset="0"/>
              </a:rPr>
              <a:t>For everyday driving, hatchbacks can be a better option, thanks to its small size having less engine capacity, consume lesser fuel and provide better mileage.</a:t>
            </a:r>
            <a:endParaRPr lang="en-GB" sz="2000"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57B15F24-80B4-4896-9120-E4BB21D381B2}" type="slidenum">
              <a:rPr lang="en-GB" smtClean="0"/>
              <a:pPr/>
              <a:t>19</a:t>
            </a:fld>
            <a:endParaRPr lang="en-GB"/>
          </a:p>
        </p:txBody>
      </p:sp>
      <p:sp>
        <p:nvSpPr>
          <p:cNvPr id="5" name="Content Placeholder 1"/>
          <p:cNvSpPr txBox="1">
            <a:spLocks/>
          </p:cNvSpPr>
          <p:nvPr/>
        </p:nvSpPr>
        <p:spPr>
          <a:xfrm>
            <a:off x="5061202" y="3980073"/>
            <a:ext cx="4355976" cy="1443616"/>
          </a:xfrm>
          <a:prstGeom prst="rect">
            <a:avLst/>
          </a:prstGeom>
        </p:spPr>
        <p:txBody>
          <a:bodyPr vert="horz">
            <a:normAutofit/>
          </a:bodyPr>
          <a:lstStyle/>
          <a:p>
            <a:pPr marL="365760" marR="0" lvl="0" indent="-256032" algn="l" defTabSz="914400" rtl="0" eaLnBrk="1" fontAlgn="auto" latinLnBrk="0" hangingPunct="1">
              <a:lnSpc>
                <a:spcPct val="100000"/>
              </a:lnSpc>
              <a:spcBef>
                <a:spcPts val="400"/>
              </a:spcBef>
              <a:spcAft>
                <a:spcPts val="0"/>
              </a:spcAft>
              <a:buClr>
                <a:schemeClr val="accent1"/>
              </a:buClr>
              <a:buSzPct val="68000"/>
              <a:tabLst/>
              <a:defRPr/>
            </a:pPr>
            <a:r>
              <a:rPr lang="en-GB" sz="2000" b="1" u="sng" dirty="0" smtClean="0">
                <a:latin typeface="Times New Roman" panose="02020603050405020304" pitchFamily="18" charset="0"/>
                <a:cs typeface="Times New Roman" panose="02020603050405020304" pitchFamily="18" charset="0"/>
              </a:rPr>
              <a:t>Best for:</a:t>
            </a: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ü"/>
              <a:tabLst/>
              <a:defRPr/>
            </a:pPr>
            <a:r>
              <a:rPr lang="en-GB" sz="2000" dirty="0" smtClean="0">
                <a:latin typeface="Times New Roman" panose="02020603050405020304" pitchFamily="18" charset="0"/>
                <a:cs typeface="Times New Roman" panose="02020603050405020304" pitchFamily="18" charset="0"/>
              </a:rPr>
              <a:t>Everyday use</a:t>
            </a: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ü"/>
              <a:tabLst/>
              <a:defRPr/>
            </a:pPr>
            <a:r>
              <a:rPr lang="en-GB" sz="2000" dirty="0" smtClean="0">
                <a:latin typeface="Times New Roman" panose="02020603050405020304" pitchFamily="18" charset="0"/>
                <a:cs typeface="Times New Roman" panose="02020603050405020304" pitchFamily="18" charset="0"/>
              </a:rPr>
              <a:t>Small families</a:t>
            </a: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ü"/>
              <a:tabLst/>
              <a:defRPr/>
            </a:pPr>
            <a:endParaRPr lang="en-GB" sz="2000" dirty="0" smtClean="0">
              <a:latin typeface="Times New Roman" panose="02020603050405020304" pitchFamily="18" charset="0"/>
              <a:cs typeface="Times New Roman" panose="02020603050405020304" pitchFamily="18" charset="0"/>
            </a:endParaRPr>
          </a:p>
          <a:p>
            <a:pPr marL="365760" marR="0" lvl="0" indent="-256032" algn="l" defTabSz="914400" rtl="0" eaLnBrk="1" fontAlgn="auto" latinLnBrk="0" hangingPunct="1">
              <a:lnSpc>
                <a:spcPct val="100000"/>
              </a:lnSpc>
              <a:spcBef>
                <a:spcPts val="400"/>
              </a:spcBef>
              <a:spcAft>
                <a:spcPts val="0"/>
              </a:spcAft>
              <a:buClr>
                <a:schemeClr val="accent1"/>
              </a:buClr>
              <a:buSzPct val="68000"/>
              <a:tabLst/>
              <a:defRPr/>
            </a:pPr>
            <a:endParaRPr lang="en-GB" sz="2000" dirty="0" smtClean="0">
              <a:latin typeface="Times New Roman" panose="02020603050405020304" pitchFamily="18" charset="0"/>
              <a:cs typeface="Times New Roman" panose="02020603050405020304" pitchFamily="18" charset="0"/>
            </a:endParaRPr>
          </a:p>
        </p:txBody>
      </p:sp>
      <p:sp>
        <p:nvSpPr>
          <p:cNvPr id="6" name="Content Placeholder 1"/>
          <p:cNvSpPr txBox="1">
            <a:spLocks/>
          </p:cNvSpPr>
          <p:nvPr/>
        </p:nvSpPr>
        <p:spPr>
          <a:xfrm>
            <a:off x="1167329" y="3914371"/>
            <a:ext cx="3816424" cy="1443616"/>
          </a:xfrm>
          <a:prstGeom prst="rect">
            <a:avLst/>
          </a:prstGeom>
        </p:spPr>
        <p:txBody>
          <a:bodyPr vert="horz">
            <a:normAutofit fontScale="92500"/>
          </a:bodyPr>
          <a:lstStyle/>
          <a:p>
            <a:pPr marL="365760" marR="0" lvl="0" indent="-256032" algn="l" defTabSz="914400" rtl="0" eaLnBrk="1" fontAlgn="auto" latinLnBrk="0" hangingPunct="1">
              <a:lnSpc>
                <a:spcPct val="100000"/>
              </a:lnSpc>
              <a:spcBef>
                <a:spcPts val="400"/>
              </a:spcBef>
              <a:spcAft>
                <a:spcPts val="0"/>
              </a:spcAft>
              <a:buClr>
                <a:schemeClr val="accent1"/>
              </a:buClr>
              <a:buSzPct val="68000"/>
              <a:tabLst/>
              <a:defRPr/>
            </a:pPr>
            <a:r>
              <a:rPr lang="en-GB" sz="2000" b="1" u="sng" dirty="0" smtClean="0">
                <a:latin typeface="Times New Roman" panose="02020603050405020304" pitchFamily="18" charset="0"/>
                <a:cs typeface="Times New Roman" panose="02020603050405020304" pitchFamily="18" charset="0"/>
              </a:rPr>
              <a:t>Highlights</a:t>
            </a:r>
            <a:r>
              <a:rPr lang="en-GB" sz="2000" dirty="0" smtClean="0">
                <a:latin typeface="Times New Roman" panose="02020603050405020304" pitchFamily="18" charset="0"/>
                <a:cs typeface="Times New Roman" panose="02020603050405020304" pitchFamily="18" charset="0"/>
              </a:rPr>
              <a:t>:</a:t>
            </a:r>
          </a:p>
          <a:p>
            <a:pPr marL="624078" marR="0" lvl="0" indent="-51435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ü"/>
              <a:tabLst/>
              <a:defRPr/>
            </a:pPr>
            <a:r>
              <a:rPr lang="en-GB" sz="2000" dirty="0" smtClean="0">
                <a:latin typeface="Times New Roman" panose="02020603050405020304" pitchFamily="18" charset="0"/>
                <a:cs typeface="Times New Roman" panose="02020603050405020304" pitchFamily="18" charset="0"/>
              </a:rPr>
              <a:t>Value for money</a:t>
            </a:r>
          </a:p>
          <a:p>
            <a:pPr marL="624078" marR="0" lvl="0" indent="-51435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ü"/>
              <a:tabLst/>
              <a:defRPr/>
            </a:pPr>
            <a:r>
              <a:rPr lang="en-GB" sz="2000" dirty="0" smtClean="0">
                <a:latin typeface="Times New Roman" panose="02020603050405020304" pitchFamily="18" charset="0"/>
                <a:cs typeface="Times New Roman" panose="02020603050405020304" pitchFamily="18" charset="0"/>
              </a:rPr>
              <a:t>Better equipped</a:t>
            </a:r>
          </a:p>
          <a:p>
            <a:pPr marL="624078" marR="0" lvl="0" indent="-51435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ü"/>
              <a:tabLst/>
              <a:defRPr/>
            </a:pPr>
            <a:r>
              <a:rPr lang="en-GB" sz="2000" dirty="0" smtClean="0">
                <a:latin typeface="Times New Roman" panose="02020603050405020304" pitchFamily="18" charset="0"/>
                <a:cs typeface="Times New Roman" panose="02020603050405020304" pitchFamily="18" charset="0"/>
              </a:rPr>
              <a:t>Comfortable &amp; more practical</a:t>
            </a:r>
          </a:p>
          <a:p>
            <a:pPr marL="365760" marR="0" lvl="0" indent="-256032" algn="l" defTabSz="914400" rtl="0" eaLnBrk="1" fontAlgn="auto" latinLnBrk="0" hangingPunct="1">
              <a:lnSpc>
                <a:spcPct val="100000"/>
              </a:lnSpc>
              <a:spcBef>
                <a:spcPts val="400"/>
              </a:spcBef>
              <a:spcAft>
                <a:spcPts val="0"/>
              </a:spcAft>
              <a:buClr>
                <a:schemeClr val="accent1"/>
              </a:buClr>
              <a:buSzPct val="68000"/>
              <a:tabLst/>
              <a:defRPr/>
            </a:pPr>
            <a:endParaRPr lang="en-GB" sz="2000" dirty="0" smtClean="0">
              <a:latin typeface="Times New Roman" panose="02020603050405020304" pitchFamily="18" charset="0"/>
              <a:cs typeface="Times New Roman" panose="02020603050405020304" pitchFamily="18" charset="0"/>
            </a:endParaRPr>
          </a:p>
        </p:txBody>
      </p:sp>
      <p:pic>
        <p:nvPicPr>
          <p:cNvPr id="8" name="Picture 7" descr="2012-toyota-yaris.png"/>
          <p:cNvPicPr>
            <a:picLocks noChangeAspect="1"/>
          </p:cNvPicPr>
          <p:nvPr/>
        </p:nvPicPr>
        <p:blipFill>
          <a:blip r:embed="rId3" cstate="print"/>
          <a:stretch>
            <a:fillRect/>
          </a:stretch>
        </p:blipFill>
        <p:spPr>
          <a:xfrm>
            <a:off x="5025332" y="44624"/>
            <a:ext cx="4118668" cy="1944216"/>
          </a:xfrm>
          <a:prstGeom prst="rect">
            <a:avLst/>
          </a:prstGeom>
        </p:spPr>
      </p:pic>
      <p:sp>
        <p:nvSpPr>
          <p:cNvPr id="11" name="Footer Placeholder 4"/>
          <p:cNvSpPr txBox="1">
            <a:spLocks/>
          </p:cNvSpPr>
          <p:nvPr/>
        </p:nvSpPr>
        <p:spPr>
          <a:xfrm>
            <a:off x="-108520" y="6492875"/>
            <a:ext cx="2736304" cy="365125"/>
          </a:xfrm>
          <a:prstGeom prst="rect">
            <a:avLst/>
          </a:prstGeom>
        </p:spPr>
        <p:txBody>
          <a:bodyPr vert="horz" anchor="b"/>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smtClean="0">
                <a:ln>
                  <a:noFill/>
                </a:ln>
                <a:solidFill>
                  <a:schemeClr val="tx1"/>
                </a:solidFill>
                <a:effectLst/>
                <a:uLnTx/>
                <a:uFillTx/>
                <a:latin typeface="+mn-lt"/>
                <a:ea typeface="+mn-ea"/>
                <a:cs typeface="+mn-cs"/>
              </a:rPr>
              <a:t>https://www.selectcontracts.co.uk/</a:t>
            </a:r>
            <a:endParaRPr kumimoji="0" lang="en-GB" sz="11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166936" y="341784"/>
            <a:ext cx="7941568" cy="998984"/>
          </a:xfrm>
        </p:spPr>
        <p:txBody>
          <a:bodyPr/>
          <a:lstStyle/>
          <a:p>
            <a:r>
              <a:rPr lang="en-GB" sz="4800" dirty="0" smtClean="0"/>
              <a:t>Coupe</a:t>
            </a:r>
            <a:endParaRPr lang="en-GB" sz="4800" dirty="0"/>
          </a:p>
        </p:txBody>
      </p:sp>
      <p:sp>
        <p:nvSpPr>
          <p:cNvPr id="2" name="Content Placeholder 1"/>
          <p:cNvSpPr>
            <a:spLocks noGrp="1"/>
          </p:cNvSpPr>
          <p:nvPr>
            <p:ph idx="1"/>
          </p:nvPr>
        </p:nvSpPr>
        <p:spPr>
          <a:xfrm>
            <a:off x="611560" y="1772816"/>
            <a:ext cx="8229600" cy="1828364"/>
          </a:xfrm>
        </p:spPr>
        <p:txBody>
          <a:bodyPr>
            <a:noAutofit/>
          </a:bodyPr>
          <a:lstStyle/>
          <a:p>
            <a:r>
              <a:rPr lang="en-GB" sz="2000" dirty="0" smtClean="0">
                <a:latin typeface="Times New Roman" panose="02020603050405020304" pitchFamily="18" charset="0"/>
                <a:cs typeface="Times New Roman" panose="02020603050405020304" pitchFamily="18" charset="0"/>
              </a:rPr>
              <a:t>A coupe is generally a two-door car that generally has either 2 seats or 4 seats placed in a 2+2 configuration.</a:t>
            </a:r>
          </a:p>
          <a:p>
            <a:endParaRPr lang="en-GB" sz="2000" dirty="0" smtClean="0">
              <a:latin typeface="Times New Roman" panose="02020603050405020304" pitchFamily="18" charset="0"/>
              <a:cs typeface="Times New Roman" panose="02020603050405020304" pitchFamily="18" charset="0"/>
            </a:endParaRPr>
          </a:p>
          <a:p>
            <a:r>
              <a:rPr lang="en-GB" sz="2000" dirty="0" smtClean="0">
                <a:latin typeface="Times New Roman" panose="02020603050405020304" pitchFamily="18" charset="0"/>
                <a:cs typeface="Times New Roman" panose="02020603050405020304" pitchFamily="18" charset="0"/>
              </a:rPr>
              <a:t>You don’t have to sacrifice practicality to enjoy a healthy dose of style. It’s normally called the sporty variants of sedan (saloon) body style. Some of the car manufacturers provide four-door coupes</a:t>
            </a:r>
          </a:p>
          <a:p>
            <a:pPr>
              <a:buNone/>
            </a:pPr>
            <a:endParaRPr lang="en-GB" sz="2000" dirty="0" smtClean="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57B15F24-80B4-4896-9120-E4BB21D381B2}" type="slidenum">
              <a:rPr lang="en-GB" smtClean="0"/>
              <a:pPr/>
              <a:t>20</a:t>
            </a:fld>
            <a:endParaRPr lang="en-GB"/>
          </a:p>
        </p:txBody>
      </p:sp>
      <p:sp>
        <p:nvSpPr>
          <p:cNvPr id="5" name="Content Placeholder 1"/>
          <p:cNvSpPr txBox="1">
            <a:spLocks/>
          </p:cNvSpPr>
          <p:nvPr/>
        </p:nvSpPr>
        <p:spPr>
          <a:xfrm>
            <a:off x="5615646" y="4539515"/>
            <a:ext cx="2556754" cy="1443616"/>
          </a:xfrm>
          <a:prstGeom prst="rect">
            <a:avLst/>
          </a:prstGeom>
        </p:spPr>
        <p:txBody>
          <a:bodyPr vert="horz">
            <a:normAutofit/>
          </a:bodyPr>
          <a:lstStyle/>
          <a:p>
            <a:pPr marL="365760" marR="0" lvl="0" indent="-256032" algn="l" defTabSz="914400" rtl="0" eaLnBrk="1" fontAlgn="auto" latinLnBrk="0" hangingPunct="1">
              <a:lnSpc>
                <a:spcPct val="100000"/>
              </a:lnSpc>
              <a:spcBef>
                <a:spcPts val="400"/>
              </a:spcBef>
              <a:spcAft>
                <a:spcPts val="0"/>
              </a:spcAft>
              <a:buClr>
                <a:schemeClr val="accent1"/>
              </a:buClr>
              <a:buSzPct val="68000"/>
              <a:tabLst/>
              <a:defRPr/>
            </a:pPr>
            <a:r>
              <a:rPr lang="en-GB" sz="2000" b="1" u="sng" dirty="0" smtClean="0">
                <a:latin typeface="Times New Roman" panose="02020603050405020304" pitchFamily="18" charset="0"/>
                <a:cs typeface="Times New Roman" panose="02020603050405020304" pitchFamily="18" charset="0"/>
              </a:rPr>
              <a:t>Best for:</a:t>
            </a: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ü"/>
              <a:tabLst/>
              <a:defRPr/>
            </a:pPr>
            <a:r>
              <a:rPr lang="en-GB" sz="2000" dirty="0" smtClean="0">
                <a:latin typeface="Times New Roman" panose="02020603050405020304" pitchFamily="18" charset="0"/>
                <a:cs typeface="Times New Roman" panose="02020603050405020304" pitchFamily="18" charset="0"/>
              </a:rPr>
              <a:t>Sports lovers</a:t>
            </a: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ü"/>
              <a:tabLst/>
              <a:defRPr/>
            </a:pPr>
            <a:endParaRPr lang="en-GB" sz="2000" dirty="0" smtClean="0">
              <a:latin typeface="Times New Roman" panose="02020603050405020304" pitchFamily="18" charset="0"/>
              <a:cs typeface="Times New Roman" panose="02020603050405020304" pitchFamily="18" charset="0"/>
            </a:endParaRPr>
          </a:p>
          <a:p>
            <a:pPr marL="365760" marR="0" lvl="0" indent="-256032" algn="l" defTabSz="914400" rtl="0" eaLnBrk="1" fontAlgn="auto" latinLnBrk="0" hangingPunct="1">
              <a:lnSpc>
                <a:spcPct val="100000"/>
              </a:lnSpc>
              <a:spcBef>
                <a:spcPts val="400"/>
              </a:spcBef>
              <a:spcAft>
                <a:spcPts val="0"/>
              </a:spcAft>
              <a:buClr>
                <a:schemeClr val="accent1"/>
              </a:buClr>
              <a:buSzPct val="68000"/>
              <a:tabLst/>
              <a:defRPr/>
            </a:pPr>
            <a:endParaRPr lang="en-GB" sz="2000" dirty="0" smtClean="0">
              <a:latin typeface="Times New Roman" panose="02020603050405020304" pitchFamily="18" charset="0"/>
              <a:cs typeface="Times New Roman" panose="02020603050405020304" pitchFamily="18" charset="0"/>
            </a:endParaRPr>
          </a:p>
        </p:txBody>
      </p:sp>
      <p:sp>
        <p:nvSpPr>
          <p:cNvPr id="6" name="Content Placeholder 1"/>
          <p:cNvSpPr txBox="1">
            <a:spLocks/>
          </p:cNvSpPr>
          <p:nvPr/>
        </p:nvSpPr>
        <p:spPr>
          <a:xfrm>
            <a:off x="996287" y="4110923"/>
            <a:ext cx="4248472" cy="1872208"/>
          </a:xfrm>
          <a:prstGeom prst="rect">
            <a:avLst/>
          </a:prstGeom>
        </p:spPr>
        <p:txBody>
          <a:bodyPr vert="horz">
            <a:normAutofit fontScale="92500" lnSpcReduction="10000"/>
          </a:bodyPr>
          <a:lstStyle/>
          <a:p>
            <a:pPr marL="365760" marR="0" lvl="0" indent="-256032" algn="l" defTabSz="914400" rtl="0" eaLnBrk="1" fontAlgn="auto" latinLnBrk="0" hangingPunct="1">
              <a:lnSpc>
                <a:spcPct val="100000"/>
              </a:lnSpc>
              <a:spcBef>
                <a:spcPts val="400"/>
              </a:spcBef>
              <a:spcAft>
                <a:spcPts val="0"/>
              </a:spcAft>
              <a:buClr>
                <a:schemeClr val="accent1"/>
              </a:buClr>
              <a:buSzPct val="68000"/>
              <a:tabLst/>
              <a:defRPr/>
            </a:pPr>
            <a:r>
              <a:rPr lang="en-GB" sz="2000" b="1" u="sng" dirty="0" smtClean="0">
                <a:latin typeface="Times New Roman" panose="02020603050405020304" pitchFamily="18" charset="0"/>
                <a:cs typeface="Times New Roman" panose="02020603050405020304" pitchFamily="18" charset="0"/>
              </a:rPr>
              <a:t>Highlights</a:t>
            </a:r>
            <a:r>
              <a:rPr lang="en-GB" sz="2000" dirty="0" smtClean="0">
                <a:latin typeface="Times New Roman" panose="02020603050405020304" pitchFamily="18" charset="0"/>
                <a:cs typeface="Times New Roman" panose="02020603050405020304" pitchFamily="18" charset="0"/>
              </a:rPr>
              <a:t>:</a:t>
            </a:r>
          </a:p>
          <a:p>
            <a:pPr marL="624078" marR="0" lvl="0" indent="-51435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ü"/>
              <a:tabLst/>
              <a:defRPr/>
            </a:pPr>
            <a:r>
              <a:rPr lang="en-GB" sz="2000" dirty="0" smtClean="0">
                <a:latin typeface="Times New Roman" panose="02020603050405020304" pitchFamily="18" charset="0"/>
                <a:cs typeface="Times New Roman" panose="02020603050405020304" pitchFamily="18" charset="0"/>
              </a:rPr>
              <a:t>Beautiful design and unmatched style</a:t>
            </a:r>
          </a:p>
          <a:p>
            <a:pPr marL="624078" marR="0" lvl="0" indent="-51435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ü"/>
              <a:tabLst/>
              <a:defRPr/>
            </a:pPr>
            <a:r>
              <a:rPr lang="en-GB" sz="2000" dirty="0" smtClean="0">
                <a:latin typeface="Times New Roman" panose="02020603050405020304" pitchFamily="18" charset="0"/>
                <a:cs typeface="Times New Roman" panose="02020603050405020304" pitchFamily="18" charset="0"/>
              </a:rPr>
              <a:t>Majority of coupes are two-doors.</a:t>
            </a:r>
          </a:p>
          <a:p>
            <a:pPr marL="624078" marR="0" lvl="0" indent="-51435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ü"/>
              <a:tabLst/>
              <a:defRPr/>
            </a:pPr>
            <a:r>
              <a:rPr lang="en-GB" sz="2000" dirty="0" smtClean="0">
                <a:latin typeface="Times New Roman" panose="02020603050405020304" pitchFamily="18" charset="0"/>
                <a:cs typeface="Times New Roman" panose="02020603050405020304" pitchFamily="18" charset="0"/>
              </a:rPr>
              <a:t>Comfortable &amp; gives you sporty feeling</a:t>
            </a:r>
          </a:p>
          <a:p>
            <a:pPr marL="365760" marR="0" lvl="0" indent="-256032" algn="l" defTabSz="914400" rtl="0" eaLnBrk="1" fontAlgn="auto" latinLnBrk="0" hangingPunct="1">
              <a:lnSpc>
                <a:spcPct val="100000"/>
              </a:lnSpc>
              <a:spcBef>
                <a:spcPts val="400"/>
              </a:spcBef>
              <a:spcAft>
                <a:spcPts val="0"/>
              </a:spcAft>
              <a:buClr>
                <a:schemeClr val="accent1"/>
              </a:buClr>
              <a:buSzPct val="68000"/>
              <a:tabLst/>
              <a:defRPr/>
            </a:pPr>
            <a:endParaRPr lang="en-GB" sz="2000" dirty="0" smtClean="0">
              <a:latin typeface="Times New Roman" panose="02020603050405020304" pitchFamily="18" charset="0"/>
              <a:cs typeface="Times New Roman" panose="02020603050405020304" pitchFamily="18" charset="0"/>
            </a:endParaRPr>
          </a:p>
        </p:txBody>
      </p:sp>
      <p:pic>
        <p:nvPicPr>
          <p:cNvPr id="7" name="Picture 6" descr="CosyVehicleImage.jpg"/>
          <p:cNvPicPr>
            <a:picLocks noChangeAspect="1"/>
          </p:cNvPicPr>
          <p:nvPr/>
        </p:nvPicPr>
        <p:blipFill>
          <a:blip r:embed="rId3" cstate="print"/>
          <a:stretch>
            <a:fillRect/>
          </a:stretch>
        </p:blipFill>
        <p:spPr>
          <a:xfrm>
            <a:off x="4355976" y="-387424"/>
            <a:ext cx="5579776" cy="2392133"/>
          </a:xfrm>
          <a:prstGeom prst="rect">
            <a:avLst/>
          </a:prstGeom>
        </p:spPr>
      </p:pic>
      <p:sp>
        <p:nvSpPr>
          <p:cNvPr id="10" name="Footer Placeholder 4"/>
          <p:cNvSpPr txBox="1">
            <a:spLocks/>
          </p:cNvSpPr>
          <p:nvPr/>
        </p:nvSpPr>
        <p:spPr>
          <a:xfrm>
            <a:off x="-108520" y="6492875"/>
            <a:ext cx="2736304" cy="365125"/>
          </a:xfrm>
          <a:prstGeom prst="rect">
            <a:avLst/>
          </a:prstGeom>
        </p:spPr>
        <p:txBody>
          <a:bodyPr vert="horz" anchor="b"/>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smtClean="0">
                <a:ln>
                  <a:noFill/>
                </a:ln>
                <a:solidFill>
                  <a:schemeClr val="tx1"/>
                </a:solidFill>
                <a:effectLst/>
                <a:uLnTx/>
                <a:uFillTx/>
                <a:latin typeface="+mn-lt"/>
                <a:ea typeface="+mn-ea"/>
                <a:cs typeface="+mn-cs"/>
              </a:rPr>
              <a:t>https://www.selectcontracts.co.uk/</a:t>
            </a:r>
            <a:endParaRPr kumimoji="0" lang="en-GB" sz="11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59632" y="440004"/>
            <a:ext cx="6589199" cy="1280890"/>
          </a:xfrm>
        </p:spPr>
        <p:txBody>
          <a:bodyPr/>
          <a:lstStyle/>
          <a:p>
            <a:r>
              <a:rPr lang="en-GB" dirty="0" smtClean="0"/>
              <a:t>Convertible/Cabriolet</a:t>
            </a:r>
            <a:endParaRPr lang="en-GB" dirty="0"/>
          </a:p>
        </p:txBody>
      </p:sp>
      <p:sp>
        <p:nvSpPr>
          <p:cNvPr id="2" name="Content Placeholder 1"/>
          <p:cNvSpPr>
            <a:spLocks noGrp="1"/>
          </p:cNvSpPr>
          <p:nvPr>
            <p:ph idx="1"/>
          </p:nvPr>
        </p:nvSpPr>
        <p:spPr>
          <a:xfrm>
            <a:off x="446856" y="1700808"/>
            <a:ext cx="8229600" cy="1512168"/>
          </a:xfrm>
        </p:spPr>
        <p:txBody>
          <a:bodyPr>
            <a:noAutofit/>
          </a:bodyPr>
          <a:lstStyle/>
          <a:p>
            <a:r>
              <a:rPr lang="en-GB" sz="2000" dirty="0" smtClean="0">
                <a:latin typeface="Times New Roman" panose="02020603050405020304" pitchFamily="18" charset="0"/>
                <a:cs typeface="Times New Roman" panose="02020603050405020304" pitchFamily="18" charset="0"/>
              </a:rPr>
              <a:t>A convertible or cabriolet is a body style with a foldable or retractable roof. </a:t>
            </a:r>
          </a:p>
          <a:p>
            <a:r>
              <a:rPr lang="en-GB" sz="2000" dirty="0" smtClean="0">
                <a:latin typeface="Times New Roman" panose="02020603050405020304" pitchFamily="18" charset="0"/>
                <a:cs typeface="Times New Roman" panose="02020603050405020304" pitchFamily="18" charset="0"/>
              </a:rPr>
              <a:t>Such cars often have canvas or vinyl roofs, though nowadays these are also made of plastic, aluminium or steel. </a:t>
            </a:r>
          </a:p>
          <a:p>
            <a:r>
              <a:rPr lang="en-GB" sz="2000" dirty="0" smtClean="0">
                <a:latin typeface="Times New Roman" panose="02020603050405020304" pitchFamily="18" charset="0"/>
                <a:cs typeface="Times New Roman" panose="02020603050405020304" pitchFamily="18" charset="0"/>
              </a:rPr>
              <a:t>Convertibles are usually two-door cars. </a:t>
            </a:r>
            <a:endParaRPr lang="en-GB" sz="2000" dirty="0">
              <a:latin typeface="Times New Roman" panose="02020603050405020304" pitchFamily="18" charset="0"/>
              <a:cs typeface="Times New Roman" panose="02020603050405020304" pitchFamily="18" charset="0"/>
            </a:endParaRPr>
          </a:p>
        </p:txBody>
      </p:sp>
      <p:sp>
        <p:nvSpPr>
          <p:cNvPr id="6" name="Slide Number Placeholder 5"/>
          <p:cNvSpPr>
            <a:spLocks noGrp="1"/>
          </p:cNvSpPr>
          <p:nvPr>
            <p:ph type="sldNum" sz="quarter" idx="12"/>
          </p:nvPr>
        </p:nvSpPr>
        <p:spPr/>
        <p:txBody>
          <a:bodyPr/>
          <a:lstStyle/>
          <a:p>
            <a:fld id="{57B15F24-80B4-4896-9120-E4BB21D381B2}" type="slidenum">
              <a:rPr lang="en-GB" smtClean="0"/>
              <a:pPr/>
              <a:t>21</a:t>
            </a:fld>
            <a:endParaRPr lang="en-GB"/>
          </a:p>
        </p:txBody>
      </p:sp>
      <p:sp>
        <p:nvSpPr>
          <p:cNvPr id="4" name="Content Placeholder 1"/>
          <p:cNvSpPr txBox="1">
            <a:spLocks/>
          </p:cNvSpPr>
          <p:nvPr/>
        </p:nvSpPr>
        <p:spPr>
          <a:xfrm>
            <a:off x="4968552" y="3429000"/>
            <a:ext cx="4355976" cy="1443616"/>
          </a:xfrm>
          <a:prstGeom prst="rect">
            <a:avLst/>
          </a:prstGeom>
        </p:spPr>
        <p:txBody>
          <a:bodyPr vert="horz">
            <a:normAutofit/>
          </a:bodyPr>
          <a:lstStyle/>
          <a:p>
            <a:pPr marL="365760" marR="0" lvl="0" indent="-256032" algn="l" defTabSz="914400" rtl="0" eaLnBrk="1" fontAlgn="auto" latinLnBrk="0" hangingPunct="1">
              <a:lnSpc>
                <a:spcPct val="100000"/>
              </a:lnSpc>
              <a:spcBef>
                <a:spcPts val="400"/>
              </a:spcBef>
              <a:spcAft>
                <a:spcPts val="0"/>
              </a:spcAft>
              <a:buClr>
                <a:schemeClr val="accent1"/>
              </a:buClr>
              <a:buSzPct val="68000"/>
              <a:tabLst/>
              <a:defRPr/>
            </a:pPr>
            <a:r>
              <a:rPr lang="en-GB" sz="2000" b="1" u="sng" dirty="0" smtClean="0">
                <a:latin typeface="Times New Roman" panose="02020603050405020304" pitchFamily="18" charset="0"/>
                <a:cs typeface="Times New Roman" panose="02020603050405020304" pitchFamily="18" charset="0"/>
              </a:rPr>
              <a:t>Best for:</a:t>
            </a: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ü"/>
              <a:tabLst/>
              <a:defRPr/>
            </a:pPr>
            <a:r>
              <a:rPr lang="en-GB" sz="2000" dirty="0" smtClean="0">
                <a:latin typeface="Times New Roman" panose="02020603050405020304" pitchFamily="18" charset="0"/>
                <a:cs typeface="Times New Roman" panose="02020603050405020304" pitchFamily="18" charset="0"/>
              </a:rPr>
              <a:t>Great enjoyment in a sunny day</a:t>
            </a: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ü"/>
              <a:tabLst/>
              <a:defRPr/>
            </a:pPr>
            <a:endParaRPr lang="en-GB" sz="2000" dirty="0" smtClean="0">
              <a:latin typeface="Times New Roman" panose="02020603050405020304" pitchFamily="18" charset="0"/>
              <a:cs typeface="Times New Roman" panose="02020603050405020304" pitchFamily="18" charset="0"/>
            </a:endParaRPr>
          </a:p>
          <a:p>
            <a:pPr marL="365760" marR="0" lvl="0" indent="-256032" algn="l" defTabSz="914400" rtl="0" eaLnBrk="1" fontAlgn="auto" latinLnBrk="0" hangingPunct="1">
              <a:lnSpc>
                <a:spcPct val="100000"/>
              </a:lnSpc>
              <a:spcBef>
                <a:spcPts val="400"/>
              </a:spcBef>
              <a:spcAft>
                <a:spcPts val="0"/>
              </a:spcAft>
              <a:buClr>
                <a:schemeClr val="accent1"/>
              </a:buClr>
              <a:buSzPct val="68000"/>
              <a:tabLst/>
              <a:defRPr/>
            </a:pPr>
            <a:endParaRPr lang="en-GB" sz="2000" dirty="0" smtClean="0">
              <a:latin typeface="Times New Roman" panose="02020603050405020304" pitchFamily="18" charset="0"/>
              <a:cs typeface="Times New Roman" panose="02020603050405020304" pitchFamily="18" charset="0"/>
            </a:endParaRPr>
          </a:p>
        </p:txBody>
      </p:sp>
      <p:sp>
        <p:nvSpPr>
          <p:cNvPr id="5" name="Content Placeholder 1"/>
          <p:cNvSpPr txBox="1">
            <a:spLocks/>
          </p:cNvSpPr>
          <p:nvPr/>
        </p:nvSpPr>
        <p:spPr>
          <a:xfrm>
            <a:off x="971600" y="3429000"/>
            <a:ext cx="4248472" cy="1872208"/>
          </a:xfrm>
          <a:prstGeom prst="rect">
            <a:avLst/>
          </a:prstGeom>
        </p:spPr>
        <p:txBody>
          <a:bodyPr vert="horz">
            <a:normAutofit/>
          </a:bodyPr>
          <a:lstStyle/>
          <a:p>
            <a:pPr marL="365760" marR="0" lvl="0" indent="-256032" algn="l" defTabSz="914400" rtl="0" eaLnBrk="1" fontAlgn="auto" latinLnBrk="0" hangingPunct="1">
              <a:lnSpc>
                <a:spcPct val="100000"/>
              </a:lnSpc>
              <a:spcBef>
                <a:spcPts val="400"/>
              </a:spcBef>
              <a:spcAft>
                <a:spcPts val="0"/>
              </a:spcAft>
              <a:buClr>
                <a:schemeClr val="accent1"/>
              </a:buClr>
              <a:buSzPct val="68000"/>
              <a:tabLst/>
              <a:defRPr/>
            </a:pPr>
            <a:r>
              <a:rPr lang="en-GB" sz="2000" u="sng" dirty="0" smtClean="0">
                <a:latin typeface="Times New Roman" panose="02020603050405020304" pitchFamily="18" charset="0"/>
                <a:cs typeface="Times New Roman" panose="02020603050405020304" pitchFamily="18" charset="0"/>
              </a:rPr>
              <a:t>Highlights</a:t>
            </a:r>
            <a:r>
              <a:rPr lang="en-GB" sz="2000" dirty="0" smtClean="0">
                <a:latin typeface="Times New Roman" panose="02020603050405020304" pitchFamily="18" charset="0"/>
                <a:cs typeface="Times New Roman" panose="02020603050405020304" pitchFamily="18" charset="0"/>
              </a:rPr>
              <a:t>:</a:t>
            </a:r>
          </a:p>
          <a:p>
            <a:pPr marL="624078" marR="0" lvl="0" indent="-51435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ü"/>
              <a:tabLst/>
              <a:defRPr/>
            </a:pPr>
            <a:r>
              <a:rPr lang="en-GB" sz="2000" dirty="0" smtClean="0">
                <a:latin typeface="Times New Roman" panose="02020603050405020304" pitchFamily="18" charset="0"/>
                <a:cs typeface="Times New Roman" panose="02020603050405020304" pitchFamily="18" charset="0"/>
              </a:rPr>
              <a:t>Open-roof driving</a:t>
            </a:r>
          </a:p>
          <a:p>
            <a:pPr marL="624078" marR="0" lvl="0" indent="-51435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ü"/>
              <a:tabLst/>
              <a:defRPr/>
            </a:pPr>
            <a:r>
              <a:rPr lang="en-GB" sz="2000" dirty="0" smtClean="0">
                <a:latin typeface="Times New Roman" panose="02020603050405020304" pitchFamily="18" charset="0"/>
                <a:cs typeface="Times New Roman" panose="02020603050405020304" pitchFamily="18" charset="0"/>
              </a:rPr>
              <a:t>All-round visibility</a:t>
            </a:r>
          </a:p>
          <a:p>
            <a:pPr marL="624078" marR="0" lvl="0" indent="-51435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ü"/>
              <a:tabLst/>
              <a:defRPr/>
            </a:pPr>
            <a:r>
              <a:rPr lang="en-GB" sz="2000" dirty="0" smtClean="0">
                <a:latin typeface="Times New Roman" panose="02020603050405020304" pitchFamily="18" charset="0"/>
                <a:cs typeface="Times New Roman" panose="02020603050405020304" pitchFamily="18" charset="0"/>
              </a:rPr>
              <a:t>Enhanced driving pleasure</a:t>
            </a:r>
          </a:p>
          <a:p>
            <a:pPr marL="624078" marR="0" lvl="0" indent="-51435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ü"/>
              <a:tabLst/>
              <a:defRPr/>
            </a:pPr>
            <a:r>
              <a:rPr lang="en-GB" sz="2000" dirty="0" smtClean="0">
                <a:latin typeface="Times New Roman" panose="02020603050405020304" pitchFamily="18" charset="0"/>
                <a:cs typeface="Times New Roman" panose="02020603050405020304" pitchFamily="18" charset="0"/>
              </a:rPr>
              <a:t>Maximised ventilation</a:t>
            </a:r>
          </a:p>
          <a:p>
            <a:pPr marL="365760" marR="0" lvl="0" indent="-256032" algn="l" defTabSz="914400" rtl="0" eaLnBrk="1" fontAlgn="auto" latinLnBrk="0" hangingPunct="1">
              <a:lnSpc>
                <a:spcPct val="100000"/>
              </a:lnSpc>
              <a:spcBef>
                <a:spcPts val="400"/>
              </a:spcBef>
              <a:spcAft>
                <a:spcPts val="0"/>
              </a:spcAft>
              <a:buClr>
                <a:schemeClr val="accent1"/>
              </a:buClr>
              <a:buSzPct val="68000"/>
              <a:tabLst/>
              <a:defRPr/>
            </a:pPr>
            <a:endParaRPr lang="en-GB" sz="2000" dirty="0" smtClean="0">
              <a:latin typeface="Times New Roman" panose="02020603050405020304" pitchFamily="18" charset="0"/>
              <a:cs typeface="Times New Roman" panose="02020603050405020304" pitchFamily="18" charset="0"/>
            </a:endParaRPr>
          </a:p>
        </p:txBody>
      </p:sp>
      <p:sp>
        <p:nvSpPr>
          <p:cNvPr id="7" name="Footer Placeholder 4"/>
          <p:cNvSpPr txBox="1">
            <a:spLocks/>
          </p:cNvSpPr>
          <p:nvPr/>
        </p:nvSpPr>
        <p:spPr>
          <a:xfrm>
            <a:off x="-108520" y="6492875"/>
            <a:ext cx="2736304" cy="365125"/>
          </a:xfrm>
          <a:prstGeom prst="rect">
            <a:avLst/>
          </a:prstGeom>
        </p:spPr>
        <p:txBody>
          <a:bodyPr vert="horz" anchor="b"/>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smtClean="0">
                <a:ln>
                  <a:noFill/>
                </a:ln>
                <a:solidFill>
                  <a:schemeClr val="tx1"/>
                </a:solidFill>
                <a:effectLst/>
                <a:uLnTx/>
                <a:uFillTx/>
                <a:latin typeface="+mn-lt"/>
                <a:ea typeface="+mn-ea"/>
                <a:cs typeface="+mn-cs"/>
              </a:rPr>
              <a:t>https://www.selectcontracts.co.uk/</a:t>
            </a:r>
            <a:endParaRPr kumimoji="0" lang="en-GB" sz="1100" b="0" i="0" u="none" strike="noStrike" kern="1200" cap="none" spc="0" normalizeH="0" baseline="0" noProof="0" dirty="0">
              <a:ln>
                <a:noFill/>
              </a:ln>
              <a:solidFill>
                <a:schemeClr val="tx1"/>
              </a:solidFill>
              <a:effectLst/>
              <a:uLnTx/>
              <a:uFillTx/>
              <a:latin typeface="+mn-lt"/>
              <a:ea typeface="+mn-ea"/>
              <a:cs typeface="+mn-cs"/>
            </a:endParaRPr>
          </a:p>
        </p:txBody>
      </p:sp>
      <p:pic>
        <p:nvPicPr>
          <p:cNvPr id="8" name="Picture 7" descr="a3_cabriolet.png"/>
          <p:cNvPicPr>
            <a:picLocks noChangeAspect="1"/>
          </p:cNvPicPr>
          <p:nvPr/>
        </p:nvPicPr>
        <p:blipFill>
          <a:blip r:embed="rId2" cstate="print"/>
          <a:stretch>
            <a:fillRect/>
          </a:stretch>
        </p:blipFill>
        <p:spPr>
          <a:xfrm>
            <a:off x="4738030" y="-171400"/>
            <a:ext cx="4336248" cy="2160240"/>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403648" y="632486"/>
            <a:ext cx="6589199" cy="1280890"/>
          </a:xfrm>
        </p:spPr>
        <p:txBody>
          <a:bodyPr>
            <a:normAutofit/>
          </a:bodyPr>
          <a:lstStyle/>
          <a:p>
            <a:r>
              <a:rPr lang="en-GB" dirty="0" smtClean="0"/>
              <a:t>  Sedan/Saloon</a:t>
            </a:r>
            <a:endParaRPr lang="en-GB" dirty="0"/>
          </a:p>
        </p:txBody>
      </p:sp>
      <p:sp>
        <p:nvSpPr>
          <p:cNvPr id="2" name="Content Placeholder 1"/>
          <p:cNvSpPr>
            <a:spLocks noGrp="1"/>
          </p:cNvSpPr>
          <p:nvPr>
            <p:ph idx="1"/>
          </p:nvPr>
        </p:nvSpPr>
        <p:spPr>
          <a:xfrm>
            <a:off x="446856" y="2057392"/>
            <a:ext cx="8229600" cy="1083576"/>
          </a:xfrm>
        </p:spPr>
        <p:txBody>
          <a:bodyPr>
            <a:normAutofit/>
          </a:bodyPr>
          <a:lstStyle/>
          <a:p>
            <a:pPr fontAlgn="base"/>
            <a:r>
              <a:rPr lang="en-GB" sz="2000" dirty="0" smtClean="0">
                <a:latin typeface="Times New Roman" panose="02020603050405020304" pitchFamily="18" charset="0"/>
                <a:cs typeface="Times New Roman" panose="02020603050405020304" pitchFamily="18" charset="0"/>
              </a:rPr>
              <a:t>Sedan also known as Saloon, determining the best executive cars on the UK market. They’re also called all-</a:t>
            </a:r>
            <a:r>
              <a:rPr lang="en-GB" sz="2000" dirty="0" err="1" smtClean="0">
                <a:latin typeface="Times New Roman" panose="02020603050405020304" pitchFamily="18" charset="0"/>
                <a:cs typeface="Times New Roman" panose="02020603050405020304" pitchFamily="18" charset="0"/>
              </a:rPr>
              <a:t>rounders</a:t>
            </a:r>
            <a:r>
              <a:rPr lang="en-GB" sz="2000" dirty="0" smtClean="0">
                <a:latin typeface="Times New Roman" panose="02020603050405020304" pitchFamily="18" charset="0"/>
                <a:cs typeface="Times New Roman" panose="02020603050405020304" pitchFamily="18" charset="0"/>
              </a:rPr>
              <a:t> that deliver both performance, space and business-friendly running costs. </a:t>
            </a:r>
            <a:endParaRPr lang="en-GB" sz="2000"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57B15F24-80B4-4896-9120-E4BB21D381B2}" type="slidenum">
              <a:rPr lang="en-GB" smtClean="0"/>
              <a:pPr/>
              <a:t>22</a:t>
            </a:fld>
            <a:endParaRPr lang="en-GB"/>
          </a:p>
        </p:txBody>
      </p:sp>
      <p:sp>
        <p:nvSpPr>
          <p:cNvPr id="5" name="Footer Placeholder 4"/>
          <p:cNvSpPr txBox="1">
            <a:spLocks/>
          </p:cNvSpPr>
          <p:nvPr/>
        </p:nvSpPr>
        <p:spPr>
          <a:xfrm>
            <a:off x="-108520" y="6492875"/>
            <a:ext cx="2736304" cy="365125"/>
          </a:xfrm>
          <a:prstGeom prst="rect">
            <a:avLst/>
          </a:prstGeom>
        </p:spPr>
        <p:txBody>
          <a:bodyPr vert="horz" anchor="b"/>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smtClean="0">
                <a:ln>
                  <a:noFill/>
                </a:ln>
                <a:solidFill>
                  <a:schemeClr val="tx1"/>
                </a:solidFill>
                <a:effectLst/>
                <a:uLnTx/>
                <a:uFillTx/>
                <a:latin typeface="+mn-lt"/>
                <a:ea typeface="+mn-ea"/>
                <a:cs typeface="+mn-cs"/>
              </a:rPr>
              <a:t>https://www.selectcontracts.co.uk/</a:t>
            </a:r>
            <a:endParaRPr kumimoji="0" lang="en-GB" sz="1100" b="0" i="0" u="none" strike="noStrike" kern="1200" cap="none" spc="0" normalizeH="0" baseline="0" noProof="0" dirty="0">
              <a:ln>
                <a:noFill/>
              </a:ln>
              <a:solidFill>
                <a:schemeClr val="tx1"/>
              </a:solidFill>
              <a:effectLst/>
              <a:uLnTx/>
              <a:uFillTx/>
              <a:latin typeface="+mn-lt"/>
              <a:ea typeface="+mn-ea"/>
              <a:cs typeface="+mn-cs"/>
            </a:endParaRPr>
          </a:p>
        </p:txBody>
      </p:sp>
      <p:sp>
        <p:nvSpPr>
          <p:cNvPr id="6" name="Content Placeholder 1"/>
          <p:cNvSpPr txBox="1">
            <a:spLocks/>
          </p:cNvSpPr>
          <p:nvPr/>
        </p:nvSpPr>
        <p:spPr>
          <a:xfrm>
            <a:off x="4968552" y="3429000"/>
            <a:ext cx="4355976" cy="1443616"/>
          </a:xfrm>
          <a:prstGeom prst="rect">
            <a:avLst/>
          </a:prstGeom>
        </p:spPr>
        <p:txBody>
          <a:bodyPr vert="horz">
            <a:normAutofit/>
          </a:bodyPr>
          <a:lstStyle/>
          <a:p>
            <a:pPr marL="365760" marR="0" lvl="0" indent="-256032" algn="l" defTabSz="914400" rtl="0" eaLnBrk="1" fontAlgn="auto" latinLnBrk="0" hangingPunct="1">
              <a:lnSpc>
                <a:spcPct val="100000"/>
              </a:lnSpc>
              <a:spcBef>
                <a:spcPts val="400"/>
              </a:spcBef>
              <a:spcAft>
                <a:spcPts val="0"/>
              </a:spcAft>
              <a:buClr>
                <a:schemeClr val="accent1"/>
              </a:buClr>
              <a:buSzPct val="68000"/>
              <a:tabLst/>
              <a:defRPr/>
            </a:pPr>
            <a:r>
              <a:rPr lang="en-GB" sz="2000" b="1" u="sng" dirty="0" smtClean="0">
                <a:latin typeface="Times New Roman" panose="02020603050405020304" pitchFamily="18" charset="0"/>
                <a:cs typeface="Times New Roman" panose="02020603050405020304" pitchFamily="18" charset="0"/>
              </a:rPr>
              <a:t>Best for:</a:t>
            </a: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ü"/>
              <a:tabLst/>
              <a:defRPr/>
            </a:pPr>
            <a:r>
              <a:rPr lang="en-GB" sz="2000" dirty="0" smtClean="0">
                <a:latin typeface="Times New Roman" panose="02020603050405020304" pitchFamily="18" charset="0"/>
                <a:cs typeface="Times New Roman" panose="02020603050405020304" pitchFamily="18" charset="0"/>
              </a:rPr>
              <a:t>Executive drivers and family people</a:t>
            </a: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ü"/>
              <a:tabLst/>
              <a:defRPr/>
            </a:pPr>
            <a:endParaRPr lang="en-GB" sz="2000" dirty="0" smtClean="0">
              <a:latin typeface="Times New Roman" panose="02020603050405020304" pitchFamily="18" charset="0"/>
              <a:cs typeface="Times New Roman" panose="02020603050405020304" pitchFamily="18" charset="0"/>
            </a:endParaRP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ü"/>
              <a:tabLst/>
              <a:defRPr/>
            </a:pPr>
            <a:endParaRPr lang="en-GB" sz="2000" dirty="0" smtClean="0">
              <a:latin typeface="Times New Roman" panose="02020603050405020304" pitchFamily="18" charset="0"/>
              <a:cs typeface="Times New Roman" panose="02020603050405020304" pitchFamily="18" charset="0"/>
            </a:endParaRP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ü"/>
              <a:tabLst/>
              <a:defRPr/>
            </a:pPr>
            <a:endParaRPr lang="en-GB" sz="2000" dirty="0" smtClean="0">
              <a:latin typeface="Times New Roman" panose="02020603050405020304" pitchFamily="18" charset="0"/>
              <a:cs typeface="Times New Roman" panose="02020603050405020304" pitchFamily="18" charset="0"/>
            </a:endParaRPr>
          </a:p>
          <a:p>
            <a:pPr marL="365760" marR="0" lvl="0" indent="-256032" algn="l" defTabSz="914400" rtl="0" eaLnBrk="1" fontAlgn="auto" latinLnBrk="0" hangingPunct="1">
              <a:lnSpc>
                <a:spcPct val="100000"/>
              </a:lnSpc>
              <a:spcBef>
                <a:spcPts val="400"/>
              </a:spcBef>
              <a:spcAft>
                <a:spcPts val="0"/>
              </a:spcAft>
              <a:buClr>
                <a:schemeClr val="accent1"/>
              </a:buClr>
              <a:buSzPct val="68000"/>
              <a:tabLst/>
              <a:defRPr/>
            </a:pPr>
            <a:endParaRPr lang="en-GB" sz="2000" dirty="0" smtClean="0">
              <a:latin typeface="Times New Roman" panose="02020603050405020304" pitchFamily="18" charset="0"/>
              <a:cs typeface="Times New Roman" panose="02020603050405020304" pitchFamily="18" charset="0"/>
            </a:endParaRPr>
          </a:p>
        </p:txBody>
      </p:sp>
      <p:sp>
        <p:nvSpPr>
          <p:cNvPr id="7" name="Content Placeholder 1"/>
          <p:cNvSpPr txBox="1">
            <a:spLocks/>
          </p:cNvSpPr>
          <p:nvPr/>
        </p:nvSpPr>
        <p:spPr>
          <a:xfrm>
            <a:off x="755576" y="3429000"/>
            <a:ext cx="4248472" cy="1872208"/>
          </a:xfrm>
          <a:prstGeom prst="rect">
            <a:avLst/>
          </a:prstGeom>
        </p:spPr>
        <p:txBody>
          <a:bodyPr vert="horz">
            <a:normAutofit fontScale="92500"/>
          </a:bodyPr>
          <a:lstStyle/>
          <a:p>
            <a:pPr marL="365760" marR="0" lvl="0" indent="-256032" algn="l" defTabSz="914400" rtl="0" eaLnBrk="1" fontAlgn="auto" latinLnBrk="0" hangingPunct="1">
              <a:lnSpc>
                <a:spcPct val="100000"/>
              </a:lnSpc>
              <a:spcBef>
                <a:spcPts val="400"/>
              </a:spcBef>
              <a:spcAft>
                <a:spcPts val="0"/>
              </a:spcAft>
              <a:buClr>
                <a:schemeClr val="accent1"/>
              </a:buClr>
              <a:buSzPct val="68000"/>
              <a:tabLst/>
              <a:defRPr/>
            </a:pPr>
            <a:r>
              <a:rPr lang="en-GB" sz="2000" u="sng" dirty="0" smtClean="0">
                <a:latin typeface="Times New Roman" panose="02020603050405020304" pitchFamily="18" charset="0"/>
                <a:cs typeface="Times New Roman" panose="02020603050405020304" pitchFamily="18" charset="0"/>
              </a:rPr>
              <a:t>Highlights</a:t>
            </a:r>
            <a:r>
              <a:rPr lang="en-GB" sz="2000" dirty="0" smtClean="0">
                <a:latin typeface="Times New Roman" panose="02020603050405020304" pitchFamily="18" charset="0"/>
                <a:cs typeface="Times New Roman" panose="02020603050405020304" pitchFamily="18" charset="0"/>
              </a:rPr>
              <a:t>:</a:t>
            </a:r>
          </a:p>
          <a:p>
            <a:pPr marL="624078" marR="0" lvl="0" indent="-51435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ü"/>
              <a:tabLst/>
              <a:defRPr/>
            </a:pPr>
            <a:r>
              <a:rPr lang="en-GB" sz="2000" dirty="0" smtClean="0">
                <a:latin typeface="Times New Roman" panose="02020603050405020304" pitchFamily="18" charset="0"/>
                <a:cs typeface="Times New Roman" panose="02020603050405020304" pitchFamily="18" charset="0"/>
              </a:rPr>
              <a:t>Space, style and better mileage</a:t>
            </a:r>
          </a:p>
          <a:p>
            <a:pPr marL="624078" marR="0" lvl="0" indent="-51435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ü"/>
              <a:tabLst/>
              <a:defRPr/>
            </a:pPr>
            <a:r>
              <a:rPr lang="en-GB" sz="2000" dirty="0" smtClean="0">
                <a:latin typeface="Times New Roman" panose="02020603050405020304" pitchFamily="18" charset="0"/>
                <a:cs typeface="Times New Roman" panose="02020603050405020304" pitchFamily="18" charset="0"/>
              </a:rPr>
              <a:t>Makes longer journeys comfortable</a:t>
            </a:r>
          </a:p>
          <a:p>
            <a:pPr marL="624078" marR="0" lvl="0" indent="-51435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ü"/>
              <a:tabLst/>
              <a:defRPr/>
            </a:pPr>
            <a:r>
              <a:rPr lang="en-GB" sz="2000" dirty="0" smtClean="0">
                <a:latin typeface="Times New Roman" panose="02020603050405020304" pitchFamily="18" charset="0"/>
                <a:cs typeface="Times New Roman" panose="02020603050405020304" pitchFamily="18" charset="0"/>
              </a:rPr>
              <a:t>Decent passenger and cabin space</a:t>
            </a:r>
          </a:p>
          <a:p>
            <a:pPr marL="624078" marR="0" lvl="0" indent="-51435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ü"/>
              <a:tabLst/>
              <a:defRPr/>
            </a:pPr>
            <a:endParaRPr lang="en-GB" sz="2000" dirty="0" smtClean="0">
              <a:latin typeface="Times New Roman" panose="02020603050405020304" pitchFamily="18" charset="0"/>
              <a:cs typeface="Times New Roman" panose="02020603050405020304" pitchFamily="18" charset="0"/>
            </a:endParaRPr>
          </a:p>
        </p:txBody>
      </p:sp>
      <p:pic>
        <p:nvPicPr>
          <p:cNvPr id="8" name="Picture 7" descr="bmw_3er-rental-sixt-cars.png"/>
          <p:cNvPicPr>
            <a:picLocks noChangeAspect="1"/>
          </p:cNvPicPr>
          <p:nvPr/>
        </p:nvPicPr>
        <p:blipFill>
          <a:blip r:embed="rId2" cstate="print"/>
          <a:stretch>
            <a:fillRect/>
          </a:stretch>
        </p:blipFill>
        <p:spPr>
          <a:xfrm>
            <a:off x="5220072" y="188640"/>
            <a:ext cx="3807718" cy="1771032"/>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dirty="0" smtClean="0"/>
              <a:t>    SUV</a:t>
            </a:r>
            <a:endParaRPr lang="en-GB" dirty="0"/>
          </a:p>
        </p:txBody>
      </p:sp>
      <p:sp>
        <p:nvSpPr>
          <p:cNvPr id="2" name="Content Placeholder 1"/>
          <p:cNvSpPr>
            <a:spLocks noGrp="1"/>
          </p:cNvSpPr>
          <p:nvPr>
            <p:ph idx="1"/>
          </p:nvPr>
        </p:nvSpPr>
        <p:spPr>
          <a:xfrm>
            <a:off x="446856" y="2057392"/>
            <a:ext cx="8229600" cy="1083576"/>
          </a:xfrm>
        </p:spPr>
        <p:txBody>
          <a:bodyPr>
            <a:normAutofit lnSpcReduction="10000"/>
          </a:bodyPr>
          <a:lstStyle/>
          <a:p>
            <a:pPr fontAlgn="base"/>
            <a:r>
              <a:rPr lang="en-GB" sz="2000" dirty="0" smtClean="0">
                <a:latin typeface="Times New Roman" panose="02020603050405020304" pitchFamily="18" charset="0"/>
                <a:cs typeface="Times New Roman" panose="02020603050405020304" pitchFamily="18" charset="0"/>
              </a:rPr>
              <a:t>A SUV refers to a Sport Utility Vehicle, which is similar to an estate, but usually have higher and bigger off the ground.</a:t>
            </a:r>
          </a:p>
          <a:p>
            <a:pPr fontAlgn="base"/>
            <a:r>
              <a:rPr lang="en-GB" sz="2000" dirty="0" smtClean="0">
                <a:latin typeface="Times New Roman" panose="02020603050405020304" pitchFamily="18" charset="0"/>
                <a:cs typeface="Times New Roman" panose="02020603050405020304" pitchFamily="18" charset="0"/>
              </a:rPr>
              <a:t>It offers the passenger carrying capacity of a minivan or large sedan.</a:t>
            </a:r>
            <a:endParaRPr lang="en-GB" sz="2000"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57B15F24-80B4-4896-9120-E4BB21D381B2}" type="slidenum">
              <a:rPr lang="en-GB" smtClean="0"/>
              <a:pPr/>
              <a:t>23</a:t>
            </a:fld>
            <a:endParaRPr lang="en-GB"/>
          </a:p>
        </p:txBody>
      </p:sp>
      <p:sp>
        <p:nvSpPr>
          <p:cNvPr id="5" name="Footer Placeholder 4"/>
          <p:cNvSpPr txBox="1">
            <a:spLocks/>
          </p:cNvSpPr>
          <p:nvPr/>
        </p:nvSpPr>
        <p:spPr>
          <a:xfrm>
            <a:off x="-108520" y="6492875"/>
            <a:ext cx="2736304" cy="365125"/>
          </a:xfrm>
          <a:prstGeom prst="rect">
            <a:avLst/>
          </a:prstGeom>
        </p:spPr>
        <p:txBody>
          <a:bodyPr vert="horz" anchor="b"/>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smtClean="0">
                <a:ln>
                  <a:noFill/>
                </a:ln>
                <a:solidFill>
                  <a:schemeClr val="tx1"/>
                </a:solidFill>
                <a:effectLst/>
                <a:uLnTx/>
                <a:uFillTx/>
                <a:latin typeface="+mn-lt"/>
                <a:ea typeface="+mn-ea"/>
                <a:cs typeface="+mn-cs"/>
              </a:rPr>
              <a:t>https://www.selectcontracts.co.uk/</a:t>
            </a:r>
            <a:endParaRPr kumimoji="0" lang="en-GB" sz="1100" b="0" i="0" u="none" strike="noStrike" kern="1200" cap="none" spc="0" normalizeH="0" baseline="0" noProof="0" dirty="0">
              <a:ln>
                <a:noFill/>
              </a:ln>
              <a:solidFill>
                <a:schemeClr val="tx1"/>
              </a:solidFill>
              <a:effectLst/>
              <a:uLnTx/>
              <a:uFillTx/>
              <a:latin typeface="+mn-lt"/>
              <a:ea typeface="+mn-ea"/>
              <a:cs typeface="+mn-cs"/>
            </a:endParaRPr>
          </a:p>
        </p:txBody>
      </p:sp>
      <p:sp>
        <p:nvSpPr>
          <p:cNvPr id="6" name="Content Placeholder 1"/>
          <p:cNvSpPr txBox="1">
            <a:spLocks/>
          </p:cNvSpPr>
          <p:nvPr/>
        </p:nvSpPr>
        <p:spPr>
          <a:xfrm>
            <a:off x="4968552" y="3429000"/>
            <a:ext cx="4355976" cy="1443616"/>
          </a:xfrm>
          <a:prstGeom prst="rect">
            <a:avLst/>
          </a:prstGeom>
        </p:spPr>
        <p:txBody>
          <a:bodyPr vert="horz">
            <a:normAutofit/>
          </a:bodyPr>
          <a:lstStyle/>
          <a:p>
            <a:pPr marL="365760" marR="0" lvl="0" indent="-256032" algn="l" defTabSz="914400" rtl="0" eaLnBrk="1" fontAlgn="auto" latinLnBrk="0" hangingPunct="1">
              <a:lnSpc>
                <a:spcPct val="100000"/>
              </a:lnSpc>
              <a:spcBef>
                <a:spcPts val="400"/>
              </a:spcBef>
              <a:spcAft>
                <a:spcPts val="0"/>
              </a:spcAft>
              <a:buClr>
                <a:schemeClr val="accent1"/>
              </a:buClr>
              <a:buSzPct val="68000"/>
              <a:tabLst/>
              <a:defRPr/>
            </a:pPr>
            <a:r>
              <a:rPr lang="en-GB" sz="2000" b="1" u="sng" dirty="0" smtClean="0">
                <a:latin typeface="Times New Roman" panose="02020603050405020304" pitchFamily="18" charset="0"/>
                <a:cs typeface="Times New Roman" panose="02020603050405020304" pitchFamily="18" charset="0"/>
              </a:rPr>
              <a:t>Best for:</a:t>
            </a: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ü"/>
              <a:tabLst/>
              <a:defRPr/>
            </a:pPr>
            <a:r>
              <a:rPr lang="en-GB" sz="2000" dirty="0" smtClean="0">
                <a:latin typeface="Times New Roman" panose="02020603050405020304" pitchFamily="18" charset="0"/>
                <a:cs typeface="Times New Roman" panose="02020603050405020304" pitchFamily="18" charset="0"/>
              </a:rPr>
              <a:t>Off-road and on-road driving</a:t>
            </a: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ü"/>
              <a:tabLst/>
              <a:defRPr/>
            </a:pPr>
            <a:r>
              <a:rPr lang="en-GB" sz="2000" dirty="0" smtClean="0">
                <a:latin typeface="Times New Roman" panose="02020603050405020304" pitchFamily="18" charset="0"/>
                <a:cs typeface="Times New Roman" panose="02020603050405020304" pitchFamily="18" charset="0"/>
              </a:rPr>
              <a:t>Better for bigger families</a:t>
            </a: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ü"/>
              <a:tabLst/>
              <a:defRPr/>
            </a:pPr>
            <a:endParaRPr lang="en-GB" sz="2000" dirty="0" smtClean="0">
              <a:latin typeface="Times New Roman" panose="02020603050405020304" pitchFamily="18" charset="0"/>
              <a:cs typeface="Times New Roman" panose="02020603050405020304" pitchFamily="18" charset="0"/>
            </a:endParaRP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ü"/>
              <a:tabLst/>
              <a:defRPr/>
            </a:pPr>
            <a:endParaRPr lang="en-GB" sz="2000" dirty="0" smtClean="0">
              <a:latin typeface="Times New Roman" panose="02020603050405020304" pitchFamily="18" charset="0"/>
              <a:cs typeface="Times New Roman" panose="02020603050405020304" pitchFamily="18" charset="0"/>
            </a:endParaRP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ü"/>
              <a:tabLst/>
              <a:defRPr/>
            </a:pPr>
            <a:endParaRPr lang="en-GB" sz="2000" dirty="0" smtClean="0">
              <a:latin typeface="Times New Roman" panose="02020603050405020304" pitchFamily="18" charset="0"/>
              <a:cs typeface="Times New Roman" panose="02020603050405020304" pitchFamily="18" charset="0"/>
            </a:endParaRPr>
          </a:p>
          <a:p>
            <a:pPr marL="365760" marR="0" lvl="0" indent="-256032" algn="l" defTabSz="914400" rtl="0" eaLnBrk="1" fontAlgn="auto" latinLnBrk="0" hangingPunct="1">
              <a:lnSpc>
                <a:spcPct val="100000"/>
              </a:lnSpc>
              <a:spcBef>
                <a:spcPts val="400"/>
              </a:spcBef>
              <a:spcAft>
                <a:spcPts val="0"/>
              </a:spcAft>
              <a:buClr>
                <a:schemeClr val="accent1"/>
              </a:buClr>
              <a:buSzPct val="68000"/>
              <a:tabLst/>
              <a:defRPr/>
            </a:pPr>
            <a:endParaRPr lang="en-GB" sz="2000" dirty="0" smtClean="0">
              <a:latin typeface="Times New Roman" panose="02020603050405020304" pitchFamily="18" charset="0"/>
              <a:cs typeface="Times New Roman" panose="02020603050405020304" pitchFamily="18" charset="0"/>
            </a:endParaRPr>
          </a:p>
        </p:txBody>
      </p:sp>
      <p:sp>
        <p:nvSpPr>
          <p:cNvPr id="7" name="Content Placeholder 1"/>
          <p:cNvSpPr txBox="1">
            <a:spLocks/>
          </p:cNvSpPr>
          <p:nvPr/>
        </p:nvSpPr>
        <p:spPr>
          <a:xfrm>
            <a:off x="755575" y="3429000"/>
            <a:ext cx="4902083" cy="2160240"/>
          </a:xfrm>
          <a:prstGeom prst="rect">
            <a:avLst/>
          </a:prstGeom>
        </p:spPr>
        <p:txBody>
          <a:bodyPr vert="horz">
            <a:noAutofit/>
          </a:bodyPr>
          <a:lstStyle/>
          <a:p>
            <a:pPr marL="365760" marR="0" lvl="0" indent="-256032" algn="l" defTabSz="914400" rtl="0" eaLnBrk="1" fontAlgn="auto" latinLnBrk="0" hangingPunct="1">
              <a:lnSpc>
                <a:spcPct val="100000"/>
              </a:lnSpc>
              <a:spcBef>
                <a:spcPts val="400"/>
              </a:spcBef>
              <a:spcAft>
                <a:spcPts val="0"/>
              </a:spcAft>
              <a:buClr>
                <a:schemeClr val="accent1"/>
              </a:buClr>
              <a:buSzPct val="68000"/>
              <a:tabLst/>
              <a:defRPr/>
            </a:pPr>
            <a:r>
              <a:rPr lang="en-GB" sz="2000" b="1" u="sng" dirty="0" smtClean="0">
                <a:latin typeface="Times New Roman" panose="02020603050405020304" pitchFamily="18" charset="0"/>
                <a:cs typeface="Times New Roman" panose="02020603050405020304" pitchFamily="18" charset="0"/>
              </a:rPr>
              <a:t>Highlights</a:t>
            </a:r>
            <a:r>
              <a:rPr lang="en-GB" sz="2000" b="1" dirty="0" smtClean="0">
                <a:latin typeface="Times New Roman" panose="02020603050405020304" pitchFamily="18" charset="0"/>
                <a:cs typeface="Times New Roman" panose="02020603050405020304" pitchFamily="18" charset="0"/>
              </a:rPr>
              <a:t>:</a:t>
            </a:r>
          </a:p>
          <a:p>
            <a:pPr marL="624078" marR="0" lvl="0" indent="-51435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ü"/>
              <a:tabLst/>
              <a:defRPr/>
            </a:pPr>
            <a:r>
              <a:rPr lang="en-GB" sz="2000" dirty="0" smtClean="0">
                <a:latin typeface="Times New Roman" panose="02020603050405020304" pitchFamily="18" charset="0"/>
                <a:cs typeface="Times New Roman" panose="02020603050405020304" pitchFamily="18" charset="0"/>
              </a:rPr>
              <a:t>Extra seating capacity</a:t>
            </a:r>
          </a:p>
          <a:p>
            <a:pPr marL="624078" marR="0" lvl="0" indent="-51435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ü"/>
              <a:tabLst/>
              <a:defRPr/>
            </a:pPr>
            <a:r>
              <a:rPr lang="en-GB" sz="2000" dirty="0" smtClean="0">
                <a:latin typeface="Times New Roman" panose="02020603050405020304" pitchFamily="18" charset="0"/>
                <a:cs typeface="Times New Roman" panose="02020603050405020304" pitchFamily="18" charset="0"/>
              </a:rPr>
              <a:t>Towing capacity</a:t>
            </a:r>
          </a:p>
          <a:p>
            <a:pPr marL="624078" marR="0" lvl="0" indent="-51435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ü"/>
              <a:tabLst/>
              <a:defRPr/>
            </a:pPr>
            <a:r>
              <a:rPr lang="en-GB" sz="2000" dirty="0" smtClean="0">
                <a:latin typeface="Times New Roman" panose="02020603050405020304" pitchFamily="18" charset="0"/>
                <a:cs typeface="Times New Roman" panose="02020603050405020304" pitchFamily="18" charset="0"/>
              </a:rPr>
              <a:t>Vehicle handling &amp; safety</a:t>
            </a:r>
          </a:p>
          <a:p>
            <a:pPr marL="624078" marR="0" lvl="0" indent="-51435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ü"/>
              <a:tabLst/>
              <a:defRPr/>
            </a:pPr>
            <a:r>
              <a:rPr lang="en-GB" sz="2000" dirty="0" smtClean="0">
                <a:latin typeface="Times New Roman" panose="02020603050405020304" pitchFamily="18" charset="0"/>
                <a:cs typeface="Times New Roman" panose="02020603050405020304" pitchFamily="18" charset="0"/>
              </a:rPr>
              <a:t>More horse power</a:t>
            </a:r>
            <a:endParaRPr lang="en-GB" sz="2000" dirty="0">
              <a:latin typeface="Times New Roman" panose="02020603050405020304" pitchFamily="18" charset="0"/>
              <a:cs typeface="Times New Roman" panose="02020603050405020304" pitchFamily="18" charset="0"/>
            </a:endParaRPr>
          </a:p>
          <a:p>
            <a:pPr marL="624078" marR="0" lvl="0" indent="-51435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ü"/>
              <a:tabLst/>
              <a:defRPr/>
            </a:pPr>
            <a:r>
              <a:rPr lang="en-GB" sz="2000" dirty="0" smtClean="0">
                <a:latin typeface="Times New Roman" panose="02020603050405020304" pitchFamily="18" charset="0"/>
                <a:cs typeface="Times New Roman" panose="02020603050405020304" pitchFamily="18" charset="0"/>
              </a:rPr>
              <a:t>Seating </a:t>
            </a:r>
            <a:r>
              <a:rPr lang="en-GB" sz="2000" dirty="0">
                <a:latin typeface="Times New Roman" panose="02020603050405020304" pitchFamily="18" charset="0"/>
                <a:cs typeface="Times New Roman" panose="02020603050405020304" pitchFamily="18" charset="0"/>
              </a:rPr>
              <a:t>and </a:t>
            </a:r>
            <a:r>
              <a:rPr lang="en-GB" sz="2000" dirty="0" smtClean="0">
                <a:latin typeface="Times New Roman" panose="02020603050405020304" pitchFamily="18" charset="0"/>
                <a:cs typeface="Times New Roman" panose="02020603050405020304" pitchFamily="18" charset="0"/>
              </a:rPr>
              <a:t>hauling versatility</a:t>
            </a:r>
            <a:endParaRPr lang="en-GB" sz="2000" dirty="0">
              <a:latin typeface="Times New Roman" panose="02020603050405020304" pitchFamily="18" charset="0"/>
              <a:cs typeface="Times New Roman" panose="02020603050405020304" pitchFamily="18" charset="0"/>
            </a:endParaRPr>
          </a:p>
          <a:p>
            <a:r>
              <a:rPr lang="en-GB" sz="2000" dirty="0" smtClean="0">
                <a:latin typeface="Times New Roman" panose="02020603050405020304" pitchFamily="18" charset="0"/>
                <a:cs typeface="Times New Roman" panose="02020603050405020304" pitchFamily="18" charset="0"/>
              </a:rPr>
              <a:t/>
            </a:r>
            <a:br>
              <a:rPr lang="en-GB" sz="2000" dirty="0" smtClean="0">
                <a:latin typeface="Times New Roman" panose="02020603050405020304" pitchFamily="18" charset="0"/>
                <a:cs typeface="Times New Roman" panose="02020603050405020304" pitchFamily="18" charset="0"/>
              </a:rPr>
            </a:br>
            <a:endParaRPr lang="en-GB" sz="2000" dirty="0" smtClean="0">
              <a:latin typeface="Times New Roman" panose="02020603050405020304" pitchFamily="18" charset="0"/>
              <a:cs typeface="Times New Roman" panose="02020603050405020304" pitchFamily="18" charset="0"/>
            </a:endParaRPr>
          </a:p>
          <a:p>
            <a:pPr marL="624078" marR="0" lvl="0" indent="-51435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ü"/>
              <a:tabLst/>
              <a:defRPr/>
            </a:pPr>
            <a:endParaRPr lang="en-GB" sz="2000" dirty="0" smtClean="0">
              <a:latin typeface="Times New Roman" panose="02020603050405020304" pitchFamily="18" charset="0"/>
              <a:cs typeface="Times New Roman" panose="02020603050405020304" pitchFamily="18" charset="0"/>
            </a:endParaRPr>
          </a:p>
        </p:txBody>
      </p:sp>
      <p:pic>
        <p:nvPicPr>
          <p:cNvPr id="10" name="Picture 9" descr="land_rover_used_car_finance.png"/>
          <p:cNvPicPr>
            <a:picLocks noChangeAspect="1"/>
          </p:cNvPicPr>
          <p:nvPr/>
        </p:nvPicPr>
        <p:blipFill>
          <a:blip r:embed="rId2" cstate="print"/>
          <a:stretch>
            <a:fillRect/>
          </a:stretch>
        </p:blipFill>
        <p:spPr>
          <a:xfrm>
            <a:off x="4499992" y="-387424"/>
            <a:ext cx="4211960" cy="3032612"/>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dirty="0" smtClean="0"/>
              <a:t>    Estate</a:t>
            </a:r>
            <a:endParaRPr lang="en-GB" dirty="0"/>
          </a:p>
        </p:txBody>
      </p:sp>
      <p:sp>
        <p:nvSpPr>
          <p:cNvPr id="2" name="Content Placeholder 1"/>
          <p:cNvSpPr>
            <a:spLocks noGrp="1"/>
          </p:cNvSpPr>
          <p:nvPr>
            <p:ph idx="1"/>
          </p:nvPr>
        </p:nvSpPr>
        <p:spPr>
          <a:xfrm>
            <a:off x="446856" y="2201408"/>
            <a:ext cx="8229600" cy="1083576"/>
          </a:xfrm>
        </p:spPr>
        <p:txBody>
          <a:bodyPr>
            <a:normAutofit/>
          </a:bodyPr>
          <a:lstStyle/>
          <a:p>
            <a:pPr fontAlgn="base"/>
            <a:r>
              <a:rPr lang="en-GB" sz="2000" dirty="0" smtClean="0">
                <a:latin typeface="Times New Roman" panose="02020603050405020304" pitchFamily="18" charset="0"/>
                <a:cs typeface="Times New Roman" panose="02020603050405020304" pitchFamily="18" charset="0"/>
              </a:rPr>
              <a:t>Estates have a similar body style to a sedan, but with an extended rear luggage or cargo area and often share the same frontal design to sedan.</a:t>
            </a:r>
          </a:p>
        </p:txBody>
      </p:sp>
      <p:sp>
        <p:nvSpPr>
          <p:cNvPr id="4" name="Slide Number Placeholder 3"/>
          <p:cNvSpPr>
            <a:spLocks noGrp="1"/>
          </p:cNvSpPr>
          <p:nvPr>
            <p:ph type="sldNum" sz="quarter" idx="12"/>
          </p:nvPr>
        </p:nvSpPr>
        <p:spPr/>
        <p:txBody>
          <a:bodyPr/>
          <a:lstStyle/>
          <a:p>
            <a:fld id="{57B15F24-80B4-4896-9120-E4BB21D381B2}" type="slidenum">
              <a:rPr lang="en-GB" smtClean="0"/>
              <a:pPr/>
              <a:t>24</a:t>
            </a:fld>
            <a:endParaRPr lang="en-GB"/>
          </a:p>
        </p:txBody>
      </p:sp>
      <p:sp>
        <p:nvSpPr>
          <p:cNvPr id="5" name="Footer Placeholder 4"/>
          <p:cNvSpPr txBox="1">
            <a:spLocks/>
          </p:cNvSpPr>
          <p:nvPr/>
        </p:nvSpPr>
        <p:spPr>
          <a:xfrm>
            <a:off x="-108520" y="6492875"/>
            <a:ext cx="2736304" cy="365125"/>
          </a:xfrm>
          <a:prstGeom prst="rect">
            <a:avLst/>
          </a:prstGeom>
        </p:spPr>
        <p:txBody>
          <a:bodyPr vert="horz" anchor="b"/>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smtClean="0">
                <a:ln>
                  <a:noFill/>
                </a:ln>
                <a:solidFill>
                  <a:schemeClr val="tx1"/>
                </a:solidFill>
                <a:effectLst/>
                <a:uLnTx/>
                <a:uFillTx/>
                <a:latin typeface="+mn-lt"/>
                <a:ea typeface="+mn-ea"/>
                <a:cs typeface="+mn-cs"/>
              </a:rPr>
              <a:t>https://www.selectcontracts.co.uk/</a:t>
            </a:r>
            <a:endParaRPr kumimoji="0" lang="en-GB" sz="1100" b="0" i="0" u="none" strike="noStrike" kern="1200" cap="none" spc="0" normalizeH="0" baseline="0" noProof="0" dirty="0">
              <a:ln>
                <a:noFill/>
              </a:ln>
              <a:solidFill>
                <a:schemeClr val="tx1"/>
              </a:solidFill>
              <a:effectLst/>
              <a:uLnTx/>
              <a:uFillTx/>
              <a:latin typeface="+mn-lt"/>
              <a:ea typeface="+mn-ea"/>
              <a:cs typeface="+mn-cs"/>
            </a:endParaRPr>
          </a:p>
        </p:txBody>
      </p:sp>
      <p:sp>
        <p:nvSpPr>
          <p:cNvPr id="6" name="Content Placeholder 1"/>
          <p:cNvSpPr txBox="1">
            <a:spLocks/>
          </p:cNvSpPr>
          <p:nvPr/>
        </p:nvSpPr>
        <p:spPr>
          <a:xfrm>
            <a:off x="5156038" y="3658546"/>
            <a:ext cx="3565848" cy="1443616"/>
          </a:xfrm>
          <a:prstGeom prst="rect">
            <a:avLst/>
          </a:prstGeom>
        </p:spPr>
        <p:txBody>
          <a:bodyPr vert="horz">
            <a:normAutofit/>
          </a:bodyPr>
          <a:lstStyle/>
          <a:p>
            <a:pPr marL="365760" marR="0" lvl="0" indent="-256032" algn="l" defTabSz="914400" rtl="0" eaLnBrk="1" fontAlgn="auto" latinLnBrk="0" hangingPunct="1">
              <a:lnSpc>
                <a:spcPct val="100000"/>
              </a:lnSpc>
              <a:spcBef>
                <a:spcPts val="400"/>
              </a:spcBef>
              <a:spcAft>
                <a:spcPts val="0"/>
              </a:spcAft>
              <a:buClr>
                <a:schemeClr val="accent1"/>
              </a:buClr>
              <a:buSzPct val="68000"/>
              <a:tabLst/>
              <a:defRPr/>
            </a:pPr>
            <a:r>
              <a:rPr lang="en-GB" sz="2000" b="1" u="sng" dirty="0" smtClean="0">
                <a:latin typeface="Times New Roman" panose="02020603050405020304" pitchFamily="18" charset="0"/>
                <a:cs typeface="Times New Roman" panose="02020603050405020304" pitchFamily="18" charset="0"/>
              </a:rPr>
              <a:t>Best for:</a:t>
            </a:r>
          </a:p>
          <a:p>
            <a:pPr marL="365760" lvl="0" indent="-256032">
              <a:spcBef>
                <a:spcPts val="400"/>
              </a:spcBef>
              <a:buClr>
                <a:schemeClr val="accent1"/>
              </a:buClr>
              <a:buSzPct val="68000"/>
              <a:buFont typeface="Wingdings" pitchFamily="2" charset="2"/>
              <a:buChar char="ü"/>
            </a:pPr>
            <a:r>
              <a:rPr lang="en-GB" sz="2000" dirty="0" smtClean="0">
                <a:latin typeface="Times New Roman" panose="02020603050405020304" pitchFamily="18" charset="0"/>
                <a:cs typeface="Times New Roman" panose="02020603050405020304" pitchFamily="18" charset="0"/>
              </a:rPr>
              <a:t>Choice </a:t>
            </a:r>
            <a:r>
              <a:rPr lang="en-GB" sz="2000" dirty="0">
                <a:latin typeface="Times New Roman" panose="02020603050405020304" pitchFamily="18" charset="0"/>
                <a:cs typeface="Times New Roman" panose="02020603050405020304" pitchFamily="18" charset="0"/>
              </a:rPr>
              <a:t>for families and anyone needing to carry a lot of luggage. </a:t>
            </a:r>
            <a:endParaRPr lang="en-GB" sz="2000" dirty="0" smtClean="0">
              <a:latin typeface="Times New Roman" panose="02020603050405020304" pitchFamily="18" charset="0"/>
              <a:cs typeface="Times New Roman" panose="02020603050405020304" pitchFamily="18" charset="0"/>
            </a:endParaRPr>
          </a:p>
          <a:p>
            <a:pPr marL="365760" marR="0" lvl="0" indent="-256032" algn="l" defTabSz="914400" rtl="0" eaLnBrk="1" fontAlgn="auto" latinLnBrk="0" hangingPunct="1">
              <a:lnSpc>
                <a:spcPct val="100000"/>
              </a:lnSpc>
              <a:spcBef>
                <a:spcPts val="400"/>
              </a:spcBef>
              <a:spcAft>
                <a:spcPts val="0"/>
              </a:spcAft>
              <a:buClr>
                <a:schemeClr val="accent1"/>
              </a:buClr>
              <a:buSzPct val="68000"/>
              <a:tabLst/>
              <a:defRPr/>
            </a:pPr>
            <a:endParaRPr lang="en-GB" sz="2000" dirty="0" smtClean="0">
              <a:latin typeface="Times New Roman" panose="02020603050405020304" pitchFamily="18" charset="0"/>
              <a:cs typeface="Times New Roman" panose="02020603050405020304" pitchFamily="18" charset="0"/>
            </a:endParaRPr>
          </a:p>
        </p:txBody>
      </p:sp>
      <p:sp>
        <p:nvSpPr>
          <p:cNvPr id="7" name="Content Placeholder 1"/>
          <p:cNvSpPr txBox="1">
            <a:spLocks/>
          </p:cNvSpPr>
          <p:nvPr/>
        </p:nvSpPr>
        <p:spPr>
          <a:xfrm>
            <a:off x="899592" y="3624045"/>
            <a:ext cx="4902083" cy="2160240"/>
          </a:xfrm>
          <a:prstGeom prst="rect">
            <a:avLst/>
          </a:prstGeom>
        </p:spPr>
        <p:txBody>
          <a:bodyPr vert="horz">
            <a:noAutofit/>
          </a:bodyPr>
          <a:lstStyle/>
          <a:p>
            <a:pPr marL="365760" marR="0" lvl="0" indent="-256032" algn="l" defTabSz="914400" rtl="0" eaLnBrk="1" fontAlgn="auto" latinLnBrk="0" hangingPunct="1">
              <a:lnSpc>
                <a:spcPct val="100000"/>
              </a:lnSpc>
              <a:spcBef>
                <a:spcPts val="400"/>
              </a:spcBef>
              <a:spcAft>
                <a:spcPts val="0"/>
              </a:spcAft>
              <a:buClr>
                <a:schemeClr val="accent1"/>
              </a:buClr>
              <a:buSzPct val="68000"/>
              <a:tabLst/>
              <a:defRPr/>
            </a:pPr>
            <a:r>
              <a:rPr lang="en-GB" sz="2000" u="sng" dirty="0" smtClean="0">
                <a:latin typeface="Times New Roman" panose="02020603050405020304" pitchFamily="18" charset="0"/>
                <a:cs typeface="Times New Roman" panose="02020603050405020304" pitchFamily="18" charset="0"/>
              </a:rPr>
              <a:t>Highlights</a:t>
            </a:r>
            <a:r>
              <a:rPr lang="en-GB" sz="2000" dirty="0" smtClean="0">
                <a:latin typeface="Times New Roman" panose="02020603050405020304" pitchFamily="18" charset="0"/>
                <a:cs typeface="Times New Roman" panose="02020603050405020304" pitchFamily="18" charset="0"/>
              </a:rPr>
              <a:t>:</a:t>
            </a:r>
          </a:p>
          <a:p>
            <a:pPr marL="624078" marR="0" lvl="0" indent="-51435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ü"/>
              <a:tabLst/>
              <a:defRPr/>
            </a:pPr>
            <a:r>
              <a:rPr lang="en-GB" sz="2000" dirty="0" smtClean="0">
                <a:latin typeface="Times New Roman" panose="02020603050405020304" pitchFamily="18" charset="0"/>
                <a:cs typeface="Times New Roman" panose="02020603050405020304" pitchFamily="18" charset="0"/>
              </a:rPr>
              <a:t>Best for boot space</a:t>
            </a:r>
          </a:p>
          <a:p>
            <a:pPr marL="624078" marR="0" lvl="0" indent="-51435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ü"/>
              <a:tabLst/>
              <a:defRPr/>
            </a:pPr>
            <a:r>
              <a:rPr lang="en-GB" sz="2000" dirty="0" smtClean="0">
                <a:latin typeface="Times New Roman" panose="02020603050405020304" pitchFamily="18" charset="0"/>
                <a:cs typeface="Times New Roman" panose="02020603050405020304" pitchFamily="18" charset="0"/>
              </a:rPr>
              <a:t>Better load space</a:t>
            </a:r>
          </a:p>
          <a:p>
            <a:pPr marL="624078" marR="0" lvl="0" indent="-51435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ü"/>
              <a:tabLst/>
              <a:defRPr/>
            </a:pPr>
            <a:r>
              <a:rPr lang="en-GB" sz="2000" dirty="0" smtClean="0">
                <a:latin typeface="Times New Roman" panose="02020603050405020304" pitchFamily="18" charset="0"/>
                <a:cs typeface="Times New Roman" panose="02020603050405020304" pitchFamily="18" charset="0"/>
              </a:rPr>
              <a:t>Comfortable ride</a:t>
            </a:r>
          </a:p>
          <a:p>
            <a:pPr marL="624078" marR="0" lvl="0" indent="-51435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ü"/>
              <a:tabLst/>
              <a:defRPr/>
            </a:pPr>
            <a:r>
              <a:rPr lang="en-GB" sz="2000" dirty="0" smtClean="0">
                <a:latin typeface="Times New Roman" panose="02020603050405020304" pitchFamily="18" charset="0"/>
                <a:cs typeface="Times New Roman" panose="02020603050405020304" pitchFamily="18" charset="0"/>
              </a:rPr>
              <a:t>Better handling &amp; same fuel consumption</a:t>
            </a:r>
            <a:endParaRPr lang="en-GB" sz="2000" dirty="0">
              <a:latin typeface="Times New Roman" panose="02020603050405020304" pitchFamily="18" charset="0"/>
              <a:cs typeface="Times New Roman" panose="02020603050405020304" pitchFamily="18" charset="0"/>
            </a:endParaRPr>
          </a:p>
          <a:p>
            <a:r>
              <a:rPr lang="en-GB" sz="2000" dirty="0" smtClean="0">
                <a:latin typeface="Times New Roman" panose="02020603050405020304" pitchFamily="18" charset="0"/>
                <a:cs typeface="Times New Roman" panose="02020603050405020304" pitchFamily="18" charset="0"/>
              </a:rPr>
              <a:t/>
            </a:r>
            <a:br>
              <a:rPr lang="en-GB" sz="2000" dirty="0" smtClean="0">
                <a:latin typeface="Times New Roman" panose="02020603050405020304" pitchFamily="18" charset="0"/>
                <a:cs typeface="Times New Roman" panose="02020603050405020304" pitchFamily="18" charset="0"/>
              </a:rPr>
            </a:br>
            <a:endParaRPr lang="en-GB" sz="2000" dirty="0" smtClean="0">
              <a:latin typeface="Times New Roman" panose="02020603050405020304" pitchFamily="18" charset="0"/>
              <a:cs typeface="Times New Roman" panose="02020603050405020304" pitchFamily="18" charset="0"/>
            </a:endParaRPr>
          </a:p>
          <a:p>
            <a:pPr marL="624078" marR="0" lvl="0" indent="-51435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ü"/>
              <a:tabLst/>
              <a:defRPr/>
            </a:pPr>
            <a:endParaRPr lang="en-GB" sz="2000" dirty="0" smtClean="0">
              <a:latin typeface="Times New Roman" panose="02020603050405020304" pitchFamily="18" charset="0"/>
              <a:cs typeface="Times New Roman" panose="02020603050405020304" pitchFamily="18" charset="0"/>
            </a:endParaRPr>
          </a:p>
        </p:txBody>
      </p:sp>
      <p:pic>
        <p:nvPicPr>
          <p:cNvPr id="9" name="Picture 8" descr="Black-Edition-Oct-Est-White.png"/>
          <p:cNvPicPr>
            <a:picLocks noChangeAspect="1"/>
          </p:cNvPicPr>
          <p:nvPr/>
        </p:nvPicPr>
        <p:blipFill>
          <a:blip r:embed="rId2" cstate="print"/>
          <a:stretch>
            <a:fillRect/>
          </a:stretch>
        </p:blipFill>
        <p:spPr>
          <a:xfrm>
            <a:off x="4572000" y="-171400"/>
            <a:ext cx="4733925" cy="2743200"/>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dirty="0" smtClean="0"/>
              <a:t>    Crossovers</a:t>
            </a:r>
            <a:endParaRPr lang="en-GB" dirty="0"/>
          </a:p>
        </p:txBody>
      </p:sp>
      <p:sp>
        <p:nvSpPr>
          <p:cNvPr id="2" name="Content Placeholder 1"/>
          <p:cNvSpPr>
            <a:spLocks noGrp="1"/>
          </p:cNvSpPr>
          <p:nvPr>
            <p:ph idx="1"/>
          </p:nvPr>
        </p:nvSpPr>
        <p:spPr>
          <a:xfrm>
            <a:off x="590872" y="2057392"/>
            <a:ext cx="8229600" cy="1083576"/>
          </a:xfrm>
        </p:spPr>
        <p:txBody>
          <a:bodyPr>
            <a:normAutofit/>
          </a:bodyPr>
          <a:lstStyle/>
          <a:p>
            <a:pPr fontAlgn="base"/>
            <a:r>
              <a:rPr lang="en-GB" sz="2000" dirty="0" smtClean="0">
                <a:latin typeface="Times New Roman" panose="02020603050405020304" pitchFamily="18" charset="0"/>
                <a:cs typeface="Times New Roman" panose="02020603050405020304" pitchFamily="18" charset="0"/>
              </a:rPr>
              <a:t>A crossover is a vehicle built on a car platform but often with features of an SUV like increased ground clearance and a higher seating position. Crossovers are typically designed only for light off-</a:t>
            </a:r>
            <a:r>
              <a:rPr lang="en-GB" sz="2000" dirty="0" err="1" smtClean="0">
                <a:latin typeface="Times New Roman" panose="02020603050405020304" pitchFamily="18" charset="0"/>
                <a:cs typeface="Times New Roman" panose="02020603050405020304" pitchFamily="18" charset="0"/>
              </a:rPr>
              <a:t>roading</a:t>
            </a:r>
            <a:r>
              <a:rPr lang="en-GB" sz="2000" dirty="0" smtClean="0">
                <a:latin typeface="Times New Roman" panose="02020603050405020304" pitchFamily="18" charset="0"/>
                <a:cs typeface="Times New Roman" panose="02020603050405020304" pitchFamily="18" charset="0"/>
              </a:rPr>
              <a:t>.</a:t>
            </a:r>
          </a:p>
        </p:txBody>
      </p:sp>
      <p:sp>
        <p:nvSpPr>
          <p:cNvPr id="4" name="Slide Number Placeholder 3"/>
          <p:cNvSpPr>
            <a:spLocks noGrp="1"/>
          </p:cNvSpPr>
          <p:nvPr>
            <p:ph type="sldNum" sz="quarter" idx="12"/>
          </p:nvPr>
        </p:nvSpPr>
        <p:spPr/>
        <p:txBody>
          <a:bodyPr/>
          <a:lstStyle/>
          <a:p>
            <a:fld id="{57B15F24-80B4-4896-9120-E4BB21D381B2}" type="slidenum">
              <a:rPr lang="en-GB" smtClean="0"/>
              <a:pPr/>
              <a:t>25</a:t>
            </a:fld>
            <a:endParaRPr lang="en-GB"/>
          </a:p>
        </p:txBody>
      </p:sp>
      <p:sp>
        <p:nvSpPr>
          <p:cNvPr id="5" name="Footer Placeholder 4"/>
          <p:cNvSpPr txBox="1">
            <a:spLocks/>
          </p:cNvSpPr>
          <p:nvPr/>
        </p:nvSpPr>
        <p:spPr>
          <a:xfrm>
            <a:off x="-108520" y="6492875"/>
            <a:ext cx="2736304" cy="365125"/>
          </a:xfrm>
          <a:prstGeom prst="rect">
            <a:avLst/>
          </a:prstGeom>
        </p:spPr>
        <p:txBody>
          <a:bodyPr vert="horz" anchor="b"/>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smtClean="0">
                <a:ln>
                  <a:noFill/>
                </a:ln>
                <a:solidFill>
                  <a:schemeClr val="tx1"/>
                </a:solidFill>
                <a:effectLst/>
                <a:uLnTx/>
                <a:uFillTx/>
                <a:latin typeface="+mn-lt"/>
                <a:ea typeface="+mn-ea"/>
                <a:cs typeface="+mn-cs"/>
              </a:rPr>
              <a:t>https://www.selectcontracts.co.uk/</a:t>
            </a:r>
            <a:endParaRPr kumimoji="0" lang="en-GB" sz="1100" b="0" i="0" u="none" strike="noStrike" kern="1200" cap="none" spc="0" normalizeH="0" baseline="0" noProof="0" dirty="0">
              <a:ln>
                <a:noFill/>
              </a:ln>
              <a:solidFill>
                <a:schemeClr val="tx1"/>
              </a:solidFill>
              <a:effectLst/>
              <a:uLnTx/>
              <a:uFillTx/>
              <a:latin typeface="+mn-lt"/>
              <a:ea typeface="+mn-ea"/>
              <a:cs typeface="+mn-cs"/>
            </a:endParaRPr>
          </a:p>
        </p:txBody>
      </p:sp>
      <p:sp>
        <p:nvSpPr>
          <p:cNvPr id="6" name="Content Placeholder 1"/>
          <p:cNvSpPr txBox="1">
            <a:spLocks/>
          </p:cNvSpPr>
          <p:nvPr/>
        </p:nvSpPr>
        <p:spPr>
          <a:xfrm>
            <a:off x="4968552" y="3429000"/>
            <a:ext cx="4355976" cy="1443616"/>
          </a:xfrm>
          <a:prstGeom prst="rect">
            <a:avLst/>
          </a:prstGeom>
        </p:spPr>
        <p:txBody>
          <a:bodyPr vert="horz">
            <a:normAutofit/>
          </a:bodyPr>
          <a:lstStyle/>
          <a:p>
            <a:pPr marL="365760" marR="0" lvl="0" indent="-256032" algn="l" defTabSz="914400" rtl="0" eaLnBrk="1" fontAlgn="auto" latinLnBrk="0" hangingPunct="1">
              <a:lnSpc>
                <a:spcPct val="100000"/>
              </a:lnSpc>
              <a:spcBef>
                <a:spcPts val="400"/>
              </a:spcBef>
              <a:spcAft>
                <a:spcPts val="0"/>
              </a:spcAft>
              <a:buClr>
                <a:schemeClr val="accent1"/>
              </a:buClr>
              <a:buSzPct val="68000"/>
              <a:tabLst/>
              <a:defRPr/>
            </a:pPr>
            <a:r>
              <a:rPr lang="en-GB" sz="2000" b="1" u="sng" dirty="0" smtClean="0">
                <a:latin typeface="Times New Roman" panose="02020603050405020304" pitchFamily="18" charset="0"/>
                <a:cs typeface="Times New Roman" panose="02020603050405020304" pitchFamily="18" charset="0"/>
              </a:rPr>
              <a:t>Best for:</a:t>
            </a:r>
          </a:p>
          <a:p>
            <a:pPr marL="365760" lvl="0" indent="-256032">
              <a:spcBef>
                <a:spcPts val="400"/>
              </a:spcBef>
              <a:buClr>
                <a:schemeClr val="accent1"/>
              </a:buClr>
              <a:buSzPct val="68000"/>
              <a:buFont typeface="Wingdings" pitchFamily="2" charset="2"/>
              <a:buChar char="ü"/>
            </a:pPr>
            <a:r>
              <a:rPr lang="en-GB" sz="2000" dirty="0" smtClean="0">
                <a:latin typeface="Times New Roman" panose="02020603050405020304" pitchFamily="18" charset="0"/>
                <a:cs typeface="Times New Roman" panose="02020603050405020304" pitchFamily="18" charset="0"/>
              </a:rPr>
              <a:t>Choice </a:t>
            </a:r>
            <a:r>
              <a:rPr lang="en-GB" sz="2000" dirty="0">
                <a:latin typeface="Times New Roman" panose="02020603050405020304" pitchFamily="18" charset="0"/>
                <a:cs typeface="Times New Roman" panose="02020603050405020304" pitchFamily="18" charset="0"/>
              </a:rPr>
              <a:t>for families and anyone needing to carry a lot of luggage</a:t>
            </a:r>
            <a:r>
              <a:rPr lang="en-GB" sz="2000" dirty="0" smtClean="0">
                <a:latin typeface="Times New Roman" panose="02020603050405020304" pitchFamily="18" charset="0"/>
                <a:cs typeface="Times New Roman" panose="02020603050405020304" pitchFamily="18" charset="0"/>
              </a:rPr>
              <a:t>.</a:t>
            </a:r>
          </a:p>
          <a:p>
            <a:pPr marL="365760" lvl="0" indent="-256032">
              <a:spcBef>
                <a:spcPts val="400"/>
              </a:spcBef>
              <a:buClr>
                <a:schemeClr val="accent1"/>
              </a:buClr>
              <a:buSzPct val="68000"/>
              <a:buFont typeface="Wingdings" pitchFamily="2" charset="2"/>
              <a:buChar char="ü"/>
            </a:pPr>
            <a:r>
              <a:rPr lang="en-GB" sz="2000" dirty="0" smtClean="0">
                <a:latin typeface="Times New Roman" panose="02020603050405020304" pitchFamily="18" charset="0"/>
                <a:cs typeface="Times New Roman" panose="02020603050405020304" pitchFamily="18" charset="0"/>
              </a:rPr>
              <a:t>Best for light off-</a:t>
            </a:r>
            <a:r>
              <a:rPr lang="en-GB" sz="2000" dirty="0" err="1" smtClean="0">
                <a:latin typeface="Times New Roman" panose="02020603050405020304" pitchFamily="18" charset="0"/>
                <a:cs typeface="Times New Roman" panose="02020603050405020304" pitchFamily="18" charset="0"/>
              </a:rPr>
              <a:t>roading</a:t>
            </a:r>
            <a:endParaRPr lang="en-GB" sz="2000" dirty="0" smtClean="0">
              <a:latin typeface="Times New Roman" panose="02020603050405020304" pitchFamily="18" charset="0"/>
              <a:cs typeface="Times New Roman" panose="02020603050405020304" pitchFamily="18" charset="0"/>
            </a:endParaRPr>
          </a:p>
          <a:p>
            <a:pPr marL="365760" marR="0" lvl="0" indent="-256032" algn="l" defTabSz="914400" rtl="0" eaLnBrk="1" fontAlgn="auto" latinLnBrk="0" hangingPunct="1">
              <a:lnSpc>
                <a:spcPct val="100000"/>
              </a:lnSpc>
              <a:spcBef>
                <a:spcPts val="400"/>
              </a:spcBef>
              <a:spcAft>
                <a:spcPts val="0"/>
              </a:spcAft>
              <a:buClr>
                <a:schemeClr val="accent1"/>
              </a:buClr>
              <a:buSzPct val="68000"/>
              <a:tabLst/>
              <a:defRPr/>
            </a:pPr>
            <a:endParaRPr lang="en-GB" sz="2000" dirty="0" smtClean="0">
              <a:latin typeface="Times New Roman" panose="02020603050405020304" pitchFamily="18" charset="0"/>
              <a:cs typeface="Times New Roman" panose="02020603050405020304" pitchFamily="18" charset="0"/>
            </a:endParaRPr>
          </a:p>
        </p:txBody>
      </p:sp>
      <p:sp>
        <p:nvSpPr>
          <p:cNvPr id="7" name="Content Placeholder 1"/>
          <p:cNvSpPr txBox="1">
            <a:spLocks/>
          </p:cNvSpPr>
          <p:nvPr/>
        </p:nvSpPr>
        <p:spPr>
          <a:xfrm>
            <a:off x="611560" y="3429000"/>
            <a:ext cx="4902083" cy="2160240"/>
          </a:xfrm>
          <a:prstGeom prst="rect">
            <a:avLst/>
          </a:prstGeom>
        </p:spPr>
        <p:txBody>
          <a:bodyPr vert="horz">
            <a:normAutofit/>
          </a:bodyPr>
          <a:lstStyle/>
          <a:p>
            <a:pPr marL="365760" marR="0" lvl="0" indent="-256032" algn="l" defTabSz="914400" rtl="0" eaLnBrk="1" fontAlgn="auto" latinLnBrk="0" hangingPunct="1">
              <a:lnSpc>
                <a:spcPct val="100000"/>
              </a:lnSpc>
              <a:spcBef>
                <a:spcPts val="400"/>
              </a:spcBef>
              <a:spcAft>
                <a:spcPts val="0"/>
              </a:spcAft>
              <a:buClr>
                <a:schemeClr val="accent1"/>
              </a:buClr>
              <a:buSzPct val="68000"/>
              <a:tabLst/>
              <a:defRPr/>
            </a:pPr>
            <a:r>
              <a:rPr lang="en-GB" sz="2000" b="1" u="sng" dirty="0" smtClean="0">
                <a:latin typeface="Times New Roman" panose="02020603050405020304" pitchFamily="18" charset="0"/>
                <a:cs typeface="Times New Roman" panose="02020603050405020304" pitchFamily="18" charset="0"/>
              </a:rPr>
              <a:t>Highlights</a:t>
            </a:r>
            <a:r>
              <a:rPr lang="en-GB" sz="2000" b="1" dirty="0" smtClean="0">
                <a:latin typeface="Times New Roman" panose="02020603050405020304" pitchFamily="18" charset="0"/>
                <a:cs typeface="Times New Roman" panose="02020603050405020304" pitchFamily="18" charset="0"/>
              </a:rPr>
              <a:t>:</a:t>
            </a:r>
          </a:p>
          <a:p>
            <a:pPr marL="624078" marR="0" lvl="0" indent="-51435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ü"/>
              <a:tabLst/>
              <a:defRPr/>
            </a:pPr>
            <a:r>
              <a:rPr lang="en-GB" sz="2000" dirty="0" smtClean="0">
                <a:latin typeface="Times New Roman" panose="02020603050405020304" pitchFamily="18" charset="0"/>
                <a:cs typeface="Times New Roman" panose="02020603050405020304" pitchFamily="18" charset="0"/>
              </a:rPr>
              <a:t>Great road manners</a:t>
            </a:r>
          </a:p>
          <a:p>
            <a:pPr marL="624078" lvl="0" indent="-514350">
              <a:spcBef>
                <a:spcPts val="400"/>
              </a:spcBef>
              <a:buClr>
                <a:schemeClr val="accent1"/>
              </a:buClr>
              <a:buSzPct val="68000"/>
              <a:buFont typeface="Wingdings" pitchFamily="2" charset="2"/>
              <a:buChar char="ü"/>
            </a:pPr>
            <a:r>
              <a:rPr lang="en-GB" sz="2000" dirty="0" smtClean="0">
                <a:latin typeface="Times New Roman" panose="02020603050405020304" pitchFamily="18" charset="0"/>
                <a:cs typeface="Times New Roman" panose="02020603050405020304" pitchFamily="18" charset="0"/>
              </a:rPr>
              <a:t>Higher ground </a:t>
            </a:r>
            <a:r>
              <a:rPr lang="en-GB" sz="2000" dirty="0">
                <a:latin typeface="Times New Roman" panose="02020603050405020304" pitchFamily="18" charset="0"/>
                <a:cs typeface="Times New Roman" panose="02020603050405020304" pitchFamily="18" charset="0"/>
              </a:rPr>
              <a:t>clearance </a:t>
            </a:r>
            <a:r>
              <a:rPr lang="en-GB" sz="2000" dirty="0" smtClean="0">
                <a:latin typeface="Times New Roman" panose="02020603050405020304" pitchFamily="18" charset="0"/>
                <a:cs typeface="Times New Roman" panose="02020603050405020304" pitchFamily="18" charset="0"/>
              </a:rPr>
              <a:t>&amp; interior </a:t>
            </a:r>
          </a:p>
          <a:p>
            <a:pPr marL="624078" lvl="0" indent="-514350">
              <a:spcBef>
                <a:spcPts val="400"/>
              </a:spcBef>
              <a:buClr>
                <a:schemeClr val="accent1"/>
              </a:buClr>
              <a:buSzPct val="68000"/>
              <a:buFont typeface="Wingdings" pitchFamily="2" charset="2"/>
              <a:buChar char="ü"/>
            </a:pPr>
            <a:r>
              <a:rPr lang="en-GB" sz="2000" dirty="0" smtClean="0">
                <a:latin typeface="Times New Roman" panose="02020603050405020304" pitchFamily="18" charset="0"/>
                <a:cs typeface="Times New Roman" panose="02020603050405020304" pitchFamily="18" charset="0"/>
              </a:rPr>
              <a:t>space </a:t>
            </a:r>
            <a:r>
              <a:rPr lang="en-GB" sz="2000" dirty="0">
                <a:latin typeface="Times New Roman" panose="02020603050405020304" pitchFamily="18" charset="0"/>
                <a:cs typeface="Times New Roman" panose="02020603050405020304" pitchFamily="18" charset="0"/>
              </a:rPr>
              <a:t>of an </a:t>
            </a:r>
            <a:r>
              <a:rPr lang="en-GB" sz="2000" dirty="0" smtClean="0">
                <a:latin typeface="Times New Roman" panose="02020603050405020304" pitchFamily="18" charset="0"/>
                <a:cs typeface="Times New Roman" panose="02020603050405020304" pitchFamily="18" charset="0"/>
              </a:rPr>
              <a:t>SUV</a:t>
            </a:r>
          </a:p>
          <a:p>
            <a:pPr marL="624078" lvl="0" indent="-514350">
              <a:spcBef>
                <a:spcPts val="400"/>
              </a:spcBef>
              <a:buClr>
                <a:schemeClr val="accent1"/>
              </a:buClr>
              <a:buSzPct val="68000"/>
              <a:buFont typeface="Wingdings" pitchFamily="2" charset="2"/>
              <a:buChar char="ü"/>
            </a:pPr>
            <a:r>
              <a:rPr lang="en-GB" sz="2000" dirty="0" smtClean="0">
                <a:latin typeface="Times New Roman" panose="02020603050405020304" pitchFamily="18" charset="0"/>
                <a:cs typeface="Times New Roman" panose="02020603050405020304" pitchFamily="18" charset="0"/>
              </a:rPr>
              <a:t>Comfortable ride and good handling</a:t>
            </a:r>
          </a:p>
          <a:p>
            <a:pPr marL="624078" marR="0" lvl="0" indent="-51435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ü"/>
              <a:tabLst/>
              <a:defRPr/>
            </a:pPr>
            <a:endParaRPr lang="en-GB" sz="2000" dirty="0" smtClean="0">
              <a:latin typeface="Times New Roman" panose="02020603050405020304" pitchFamily="18" charset="0"/>
              <a:cs typeface="Times New Roman" panose="02020603050405020304" pitchFamily="18" charset="0"/>
            </a:endParaRPr>
          </a:p>
        </p:txBody>
      </p:sp>
      <p:pic>
        <p:nvPicPr>
          <p:cNvPr id="8" name="Picture 7" descr="qashqai-png.png"/>
          <p:cNvPicPr>
            <a:picLocks noChangeAspect="1"/>
          </p:cNvPicPr>
          <p:nvPr/>
        </p:nvPicPr>
        <p:blipFill>
          <a:blip r:embed="rId2" cstate="print"/>
          <a:stretch>
            <a:fillRect/>
          </a:stretch>
        </p:blipFill>
        <p:spPr>
          <a:xfrm>
            <a:off x="4499992" y="-171400"/>
            <a:ext cx="4778897" cy="2232248"/>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3495148"/>
            <a:ext cx="8204448" cy="1224136"/>
          </a:xfrm>
        </p:spPr>
        <p:txBody>
          <a:bodyPr>
            <a:noAutofit/>
          </a:bodyPr>
          <a:lstStyle/>
          <a:p>
            <a:pPr algn="ctr"/>
            <a:r>
              <a:rPr lang="en-GB" sz="8000" b="1" dirty="0" smtClean="0">
                <a:latin typeface="Times New Roman" panose="02020603050405020304" pitchFamily="18" charset="0"/>
                <a:cs typeface="Times New Roman" panose="02020603050405020304" pitchFamily="18" charset="0"/>
              </a:rPr>
              <a:t>THANK YOU VERY MUCH</a:t>
            </a:r>
            <a:endParaRPr lang="en-GB" sz="8000" b="1" dirty="0">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fld id="{57B15F24-80B4-4896-9120-E4BB21D381B2}" type="slidenum">
              <a:rPr lang="en-GB" smtClean="0"/>
              <a:pPr/>
              <a:t>26</a:t>
            </a:fld>
            <a:endParaRPr lang="en-GB"/>
          </a:p>
        </p:txBody>
      </p:sp>
      <p:pic>
        <p:nvPicPr>
          <p:cNvPr id="21" name="Picture 20" descr="facebook_dark.png">
            <a:hlinkClick r:id="rId2"/>
          </p:cNvPr>
          <p:cNvPicPr>
            <a:picLocks noChangeAspect="1"/>
          </p:cNvPicPr>
          <p:nvPr/>
        </p:nvPicPr>
        <p:blipFill>
          <a:blip r:embed="rId3" cstate="print"/>
          <a:stretch>
            <a:fillRect/>
          </a:stretch>
        </p:blipFill>
        <p:spPr>
          <a:xfrm>
            <a:off x="6859488" y="6076528"/>
            <a:ext cx="376808" cy="376808"/>
          </a:xfrm>
          <a:prstGeom prst="rect">
            <a:avLst/>
          </a:prstGeom>
        </p:spPr>
      </p:pic>
      <p:pic>
        <p:nvPicPr>
          <p:cNvPr id="22" name="Picture 21" descr="google_dark.png">
            <a:hlinkClick r:id="rId4"/>
          </p:cNvPr>
          <p:cNvPicPr>
            <a:picLocks noChangeAspect="1"/>
          </p:cNvPicPr>
          <p:nvPr/>
        </p:nvPicPr>
        <p:blipFill>
          <a:blip r:embed="rId5" cstate="print"/>
          <a:stretch>
            <a:fillRect/>
          </a:stretch>
        </p:blipFill>
        <p:spPr>
          <a:xfrm>
            <a:off x="8155632" y="6076528"/>
            <a:ext cx="376808" cy="376808"/>
          </a:xfrm>
          <a:prstGeom prst="rect">
            <a:avLst/>
          </a:prstGeom>
        </p:spPr>
      </p:pic>
      <p:pic>
        <p:nvPicPr>
          <p:cNvPr id="23" name="Picture 22" descr="in_dark.png">
            <a:hlinkClick r:id="rId6"/>
          </p:cNvPr>
          <p:cNvPicPr>
            <a:picLocks noChangeAspect="1"/>
          </p:cNvPicPr>
          <p:nvPr/>
        </p:nvPicPr>
        <p:blipFill>
          <a:blip r:embed="rId7" cstate="print"/>
          <a:stretch>
            <a:fillRect/>
          </a:stretch>
        </p:blipFill>
        <p:spPr>
          <a:xfrm>
            <a:off x="7723584" y="6076528"/>
            <a:ext cx="376808" cy="376808"/>
          </a:xfrm>
          <a:prstGeom prst="rect">
            <a:avLst/>
          </a:prstGeom>
        </p:spPr>
      </p:pic>
      <p:pic>
        <p:nvPicPr>
          <p:cNvPr id="24" name="Picture 23" descr="twitter02_dark.png">
            <a:hlinkClick r:id="rId8"/>
          </p:cNvPr>
          <p:cNvPicPr>
            <a:picLocks noChangeAspect="1"/>
          </p:cNvPicPr>
          <p:nvPr/>
        </p:nvPicPr>
        <p:blipFill>
          <a:blip r:embed="rId9" cstate="print"/>
          <a:stretch>
            <a:fillRect/>
          </a:stretch>
        </p:blipFill>
        <p:spPr>
          <a:xfrm>
            <a:off x="7291536" y="6076528"/>
            <a:ext cx="376808" cy="376808"/>
          </a:xfrm>
          <a:prstGeom prst="rect">
            <a:avLst/>
          </a:prstGeom>
        </p:spPr>
      </p:pic>
    </p:spTree>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2E5369"/>
      </a:dk2>
      <a:lt2>
        <a:srgbClr val="CFE2E7"/>
      </a:lt2>
      <a:accent1>
        <a:srgbClr val="353535"/>
      </a:accent1>
      <a:accent2>
        <a:srgbClr val="1CACE3"/>
      </a:accent2>
      <a:accent3>
        <a:srgbClr val="265991"/>
      </a:accent3>
      <a:accent4>
        <a:srgbClr val="7E40CC"/>
      </a:accent4>
      <a:accent5>
        <a:srgbClr val="B927E9"/>
      </a:accent5>
      <a:accent6>
        <a:srgbClr val="E833BF"/>
      </a:accent6>
      <a:hlink>
        <a:srgbClr val="2DA0F1"/>
      </a:hlink>
      <a:folHlink>
        <a:srgbClr val="7ED1E6"/>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205</TotalTime>
  <Words>1456</Words>
  <Application>Microsoft Office PowerPoint</Application>
  <PresentationFormat>On-screen Show (4:3)</PresentationFormat>
  <Paragraphs>217</Paragraphs>
  <Slides>26</Slides>
  <Notes>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26</vt:i4>
      </vt:variant>
    </vt:vector>
  </HeadingPairs>
  <TitlesOfParts>
    <vt:vector size="33" baseType="lpstr">
      <vt:lpstr>Arial</vt:lpstr>
      <vt:lpstr>Calibri</vt:lpstr>
      <vt:lpstr>Century Gothic</vt:lpstr>
      <vt:lpstr>Times New Roman</vt:lpstr>
      <vt:lpstr>Wingdings</vt:lpstr>
      <vt:lpstr>Wingdings 3</vt:lpstr>
      <vt:lpstr>Wisp</vt:lpstr>
      <vt:lpstr>PowerPoint Presentation</vt:lpstr>
      <vt:lpstr>PowerPoint Presentation</vt:lpstr>
      <vt:lpstr>INTRODUCTION TO AUTOMOBILE ENGINEERING</vt:lpstr>
      <vt:lpstr>HISTORY</vt:lpstr>
      <vt:lpstr>Joseph Cugnot Steam Car</vt:lpstr>
      <vt:lpstr>Richard Trevithick Horseless Carriage</vt:lpstr>
      <vt:lpstr>Jean Joseph Lenoir Engine</vt:lpstr>
      <vt:lpstr>History</vt:lpstr>
      <vt:lpstr>Karl Benz Invention</vt:lpstr>
      <vt:lpstr>Present</vt:lpstr>
      <vt:lpstr>Present</vt:lpstr>
      <vt:lpstr>New Innovations</vt:lpstr>
      <vt:lpstr>Design-Manufacturing-Automobile</vt:lpstr>
      <vt:lpstr>Design-Manufacturing-Automobile</vt:lpstr>
      <vt:lpstr>Components of a four wheeler Automobile</vt:lpstr>
      <vt:lpstr>PowerPoint Presentation</vt:lpstr>
      <vt:lpstr>PowerPoint Presentation</vt:lpstr>
      <vt:lpstr>         Small City Car</vt:lpstr>
      <vt:lpstr>Hatchback</vt:lpstr>
      <vt:lpstr>Coupe</vt:lpstr>
      <vt:lpstr>Convertible/Cabriolet</vt:lpstr>
      <vt:lpstr>  Sedan/Saloon</vt:lpstr>
      <vt:lpstr>    SUV</vt:lpstr>
      <vt:lpstr>    Estate</vt:lpstr>
      <vt:lpstr>    Crossovers</vt:lpstr>
      <vt:lpstr>THANK YOU VERY MUCH</vt:lpstr>
    </vt:vector>
  </TitlesOfParts>
  <Company>Grizli777</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Car Body Styles Guide</dc:title>
  <dc:creator>Dipti Parmar</dc:creator>
  <cp:lastModifiedBy>NEMOPHILA ĐINH</cp:lastModifiedBy>
  <cp:revision>36</cp:revision>
  <cp:lastPrinted>2018-03-11T08:01:15Z</cp:lastPrinted>
  <dcterms:created xsi:type="dcterms:W3CDTF">2015-05-13T14:04:41Z</dcterms:created>
  <dcterms:modified xsi:type="dcterms:W3CDTF">2018-03-13T13:39:38Z</dcterms:modified>
</cp:coreProperties>
</file>